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84" r:id="rId5"/>
    <p:sldId id="285" r:id="rId6"/>
    <p:sldId id="283" r:id="rId7"/>
    <p:sldId id="287" r:id="rId8"/>
    <p:sldId id="288" r:id="rId9"/>
    <p:sldId id="289" r:id="rId10"/>
    <p:sldId id="286" r:id="rId11"/>
    <p:sldId id="291" r:id="rId12"/>
    <p:sldId id="292" r:id="rId13"/>
    <p:sldId id="293" r:id="rId14"/>
    <p:sldId id="294" r:id="rId15"/>
    <p:sldId id="295" r:id="rId16"/>
    <p:sldId id="297" r:id="rId17"/>
    <p:sldId id="290" r:id="rId18"/>
    <p:sldId id="296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34" r:id="rId32"/>
  </p:sldIdLst>
  <p:sldSz cx="9144000" cy="5143500" type="screen16x9"/>
  <p:notesSz cx="7104063" cy="10234613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1B545"/>
    <a:srgbClr val="BC8FDD"/>
    <a:srgbClr val="FE5A7F"/>
    <a:srgbClr val="FF3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2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121" y="1279287"/>
            <a:ext cx="6139502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854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615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582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702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689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091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559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877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45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60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781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204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602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292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357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42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27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57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502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3102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ga98da3b58c_0_1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7" name="Google Shape;3217;ga98da3b58c_0_1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57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18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858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22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44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046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3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376336" y="451088"/>
            <a:ext cx="6391332" cy="441277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2360838" y="828675"/>
            <a:ext cx="4422300" cy="1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662017" y="2498207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3"/>
          <p:cNvSpPr/>
          <p:nvPr/>
        </p:nvSpPr>
        <p:spPr>
          <a:xfrm>
            <a:off x="6938933" y="-787918"/>
            <a:ext cx="1881252" cy="129880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3"/>
          <p:cNvSpPr/>
          <p:nvPr/>
        </p:nvSpPr>
        <p:spPr>
          <a:xfrm flipH="1">
            <a:off x="8163926" y="2571748"/>
            <a:ext cx="2076300" cy="14333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3"/>
          <p:cNvSpPr/>
          <p:nvPr/>
        </p:nvSpPr>
        <p:spPr>
          <a:xfrm>
            <a:off x="7834278" y="1048302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3"/>
          <p:cNvSpPr/>
          <p:nvPr/>
        </p:nvSpPr>
        <p:spPr>
          <a:xfrm>
            <a:off x="1947828" y="-304923"/>
            <a:ext cx="1181736" cy="815832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3"/>
          <p:cNvSpPr/>
          <p:nvPr/>
        </p:nvSpPr>
        <p:spPr>
          <a:xfrm>
            <a:off x="661953" y="4527027"/>
            <a:ext cx="1181736" cy="81594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53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&#10;&#10;Description automatically generated">
            <a:extLst>
              <a:ext uri="{FF2B5EF4-FFF2-40B4-BE49-F238E27FC236}">
                <a16:creationId xmlns:a16="http://schemas.microsoft.com/office/drawing/2014/main" id="{DBDC3DF7-8258-C83C-FFE9-F2E908EA7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370758" y="522898"/>
            <a:ext cx="1370758" cy="13707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slide" Target="slide25.xml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2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slide" Target="slide27.xm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audio" Target="../media/media4.mp3"/><Relationship Id="rId16" Type="http://schemas.openxmlformats.org/officeDocument/2006/relationships/image" Target="../media/image27.png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9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3.wdp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slide" Target="slide25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E:\素材\卡通\包图网_43651幼儿园开园典礼背景图片\6.png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6195" y="2317882"/>
            <a:ext cx="9181624" cy="2810351"/>
          </a:xfrm>
          <a:prstGeom prst="rect">
            <a:avLst/>
          </a:prstGeom>
        </p:spPr>
      </p:pic>
      <p:pic>
        <p:nvPicPr>
          <p:cNvPr id="13" name="图片 12" descr="E:\素材\卡通\包图网_43651幼儿园开园典礼背景图片\5.png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4765" y="3699722"/>
            <a:ext cx="9181148" cy="1428274"/>
          </a:xfrm>
          <a:prstGeom prst="rect">
            <a:avLst/>
          </a:prstGeom>
        </p:spPr>
      </p:pic>
      <p:pic>
        <p:nvPicPr>
          <p:cNvPr id="5" name="图片 4" descr="E:\素材\卡通\e2ddba00a7b58527fd8e4e1867f7c124.pnge2ddba00a7b58527fd8e4e1867f7c1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344170" y="-294459"/>
            <a:ext cx="4418965" cy="53371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A86C63-4615-4F32-93F9-782B083C81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22" y="2614095"/>
            <a:ext cx="2764155" cy="276415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987EC18E-03BA-38BD-D108-386670BC0CD6}"/>
              </a:ext>
            </a:extLst>
          </p:cNvPr>
          <p:cNvSpPr/>
          <p:nvPr/>
        </p:nvSpPr>
        <p:spPr>
          <a:xfrm>
            <a:off x="3087975" y="15267"/>
            <a:ext cx="6062932" cy="502744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14">
            <a:extLst>
              <a:ext uri="{FF2B5EF4-FFF2-40B4-BE49-F238E27FC236}">
                <a16:creationId xmlns:a16="http://schemas.microsoft.com/office/drawing/2014/main" id="{146FACDA-C0CB-3A57-C8CD-FCF3528F120A}"/>
              </a:ext>
            </a:extLst>
          </p:cNvPr>
          <p:cNvSpPr txBox="1"/>
          <p:nvPr/>
        </p:nvSpPr>
        <p:spPr>
          <a:xfrm>
            <a:off x="4020456" y="750102"/>
            <a:ext cx="4570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UTM Edwardian" panose="02040603050506020204" pitchFamily="18" charset="0"/>
              </a:rPr>
              <a:t>Thứ</a:t>
            </a:r>
            <a:r>
              <a:rPr lang="en-US" sz="3000" b="1" dirty="0">
                <a:latin typeface="UTM Edwardian" panose="02040603050506020204" pitchFamily="18" charset="0"/>
              </a:rPr>
              <a:t> … </a:t>
            </a:r>
            <a:r>
              <a:rPr lang="en-US" sz="3000" b="1" dirty="0" err="1">
                <a:latin typeface="UTM Edwardian" panose="02040603050506020204" pitchFamily="18" charset="0"/>
              </a:rPr>
              <a:t>ngày</a:t>
            </a:r>
            <a:r>
              <a:rPr lang="en-US" sz="3000" b="1" dirty="0">
                <a:latin typeface="UTM Edwardian" panose="02040603050506020204" pitchFamily="18" charset="0"/>
              </a:rPr>
              <a:t> … </a:t>
            </a:r>
            <a:r>
              <a:rPr lang="en-US" sz="3000" b="1" dirty="0" err="1">
                <a:latin typeface="UTM Edwardian" panose="02040603050506020204" pitchFamily="18" charset="0"/>
              </a:rPr>
              <a:t>tháng</a:t>
            </a:r>
            <a:r>
              <a:rPr lang="en-US" sz="3000" b="1" dirty="0">
                <a:latin typeface="UTM Edwardian" panose="02040603050506020204" pitchFamily="18" charset="0"/>
              </a:rPr>
              <a:t> … </a:t>
            </a:r>
            <a:r>
              <a:rPr lang="en-US" sz="3000" b="1" dirty="0" err="1">
                <a:latin typeface="UTM Edwardian" panose="02040603050506020204" pitchFamily="18" charset="0"/>
              </a:rPr>
              <a:t>năm</a:t>
            </a:r>
            <a:r>
              <a:rPr lang="en-US" sz="30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7" name="TextBox 215">
            <a:extLst>
              <a:ext uri="{FF2B5EF4-FFF2-40B4-BE49-F238E27FC236}">
                <a16:creationId xmlns:a16="http://schemas.microsoft.com/office/drawing/2014/main" id="{9A8B318C-F483-9053-ACF2-5160F561920B}"/>
              </a:ext>
            </a:extLst>
          </p:cNvPr>
          <p:cNvSpPr txBox="1"/>
          <p:nvPr/>
        </p:nvSpPr>
        <p:spPr>
          <a:xfrm>
            <a:off x="2887129" y="1461021"/>
            <a:ext cx="6992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1270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TIẾNG</a:t>
            </a:r>
            <a:r>
              <a:rPr lang="en-US" sz="4400" dirty="0">
                <a:ln w="1270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</a:rPr>
              <a:t>VIỆT</a:t>
            </a:r>
            <a:endParaRPr lang="en-US" sz="4400" dirty="0">
              <a:ln w="12700">
                <a:noFill/>
              </a:ln>
              <a:solidFill>
                <a:schemeClr val="accent6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8" name="TextBox 216">
            <a:extLst>
              <a:ext uri="{FF2B5EF4-FFF2-40B4-BE49-F238E27FC236}">
                <a16:creationId xmlns:a16="http://schemas.microsoft.com/office/drawing/2014/main" id="{29B3359B-B3E9-40E9-8625-865782FEAEFB}"/>
              </a:ext>
            </a:extLst>
          </p:cNvPr>
          <p:cNvSpPr txBox="1"/>
          <p:nvPr/>
        </p:nvSpPr>
        <p:spPr>
          <a:xfrm>
            <a:off x="2390812" y="2476090"/>
            <a:ext cx="2984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C00000"/>
                </a:solidFill>
                <a:latin typeface="UTM Edwardian" panose="02040603050506020204" pitchFamily="18" charset="0"/>
              </a:rPr>
              <a:t>Chủ</a:t>
            </a:r>
            <a:r>
              <a:rPr lang="en-US" sz="3200" b="1">
                <a:solidFill>
                  <a:srgbClr val="C00000"/>
                </a:solidFill>
                <a:latin typeface="UTM Edwardian" panose="02040603050506020204" pitchFamily="18" charset="0"/>
              </a:rPr>
              <a:t>  điểm:</a:t>
            </a:r>
            <a:endParaRPr lang="en-US" sz="3200" b="1" dirty="0">
              <a:solidFill>
                <a:srgbClr val="C0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10" name="TextBox 218">
            <a:extLst>
              <a:ext uri="{FF2B5EF4-FFF2-40B4-BE49-F238E27FC236}">
                <a16:creationId xmlns:a16="http://schemas.microsoft.com/office/drawing/2014/main" id="{58DF600A-1E38-C354-81AA-A183379FFCE1}"/>
              </a:ext>
            </a:extLst>
          </p:cNvPr>
          <p:cNvSpPr txBox="1"/>
          <p:nvPr/>
        </p:nvSpPr>
        <p:spPr>
          <a:xfrm>
            <a:off x="2737454" y="3081910"/>
            <a:ext cx="69921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ln w="6600">
                  <a:noFill/>
                  <a:prstDash val="solid"/>
                </a:ln>
                <a:solidFill>
                  <a:srgbClr val="F1B545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Bài</a:t>
            </a:r>
            <a:r>
              <a:rPr lang="en-US" sz="3600" b="1" i="1" dirty="0">
                <a:ln w="6600">
                  <a:noFill/>
                  <a:prstDash val="solid"/>
                </a:ln>
                <a:solidFill>
                  <a:srgbClr val="F1B545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 1 – </a:t>
            </a:r>
            <a:r>
              <a:rPr lang="en-US" sz="3600" b="1" i="1" err="1">
                <a:ln w="6600">
                  <a:noFill/>
                  <a:prstDash val="solid"/>
                </a:ln>
                <a:solidFill>
                  <a:srgbClr val="F1B545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Tiết</a:t>
            </a:r>
            <a:r>
              <a:rPr lang="en-US" sz="3600" b="1" i="1">
                <a:ln w="6600">
                  <a:noFill/>
                  <a:prstDash val="solid"/>
                </a:ln>
                <a:solidFill>
                  <a:srgbClr val="F1B545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 4</a:t>
            </a:r>
          </a:p>
          <a:p>
            <a:pPr algn="ctr"/>
            <a:r>
              <a:rPr lang="en-US" sz="3600" b="1" i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Mở rộng vốn từ thiên nhiên</a:t>
            </a:r>
            <a:endParaRPr lang="en-US" sz="3600" b="1" i="1" dirty="0">
              <a:ln w="6600">
                <a:solidFill>
                  <a:schemeClr val="tx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BF28E87-1059-C82C-30CC-E0ABBF5EEF1F}"/>
              </a:ext>
            </a:extLst>
          </p:cNvPr>
          <p:cNvSpPr txBox="1"/>
          <p:nvPr/>
        </p:nvSpPr>
        <p:spPr>
          <a:xfrm>
            <a:off x="4491973" y="2275560"/>
            <a:ext cx="65630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ln w="12700">
                  <a:solidFill>
                    <a:schemeClr val="tx1"/>
                  </a:solidFill>
                </a:ln>
                <a:gradFill>
                  <a:gsLst>
                    <a:gs pos="58000">
                      <a:schemeClr val="accent1">
                        <a:lumMod val="45000"/>
                        <a:lumOff val="55000"/>
                      </a:schemeClr>
                    </a:gs>
                    <a:gs pos="98000">
                      <a:srgbClr val="FFC000"/>
                    </a:gs>
                  </a:gsLst>
                  <a:lin ang="5400000" scaled="1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iCiel Crocante" panose="02000000000000000000" pitchFamily="2" charset="0"/>
              </a:rPr>
              <a:t>Thiên nhiên kì thú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unflower with green leaves">
            <a:extLst>
              <a:ext uri="{FF2B5EF4-FFF2-40B4-BE49-F238E27FC236}">
                <a16:creationId xmlns:a16="http://schemas.microsoft.com/office/drawing/2014/main" id="{A97CBBEA-1AA6-0BBE-48B2-901414F63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866507" y="3785411"/>
            <a:ext cx="1921789" cy="8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unflower with green leaves">
            <a:extLst>
              <a:ext uri="{FF2B5EF4-FFF2-40B4-BE49-F238E27FC236}">
                <a16:creationId xmlns:a16="http://schemas.microsoft.com/office/drawing/2014/main" id="{442CBDF6-6FDB-166E-B4B1-924DE4481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2358313" y="3764811"/>
            <a:ext cx="1921789" cy="12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unflower with green leaves">
            <a:extLst>
              <a:ext uri="{FF2B5EF4-FFF2-40B4-BE49-F238E27FC236}">
                <a16:creationId xmlns:a16="http://schemas.microsoft.com/office/drawing/2014/main" id="{2E26685B-F78A-7805-D471-07877D979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4260232" y="3825151"/>
            <a:ext cx="1921789" cy="109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unflower with green leaves">
            <a:extLst>
              <a:ext uri="{FF2B5EF4-FFF2-40B4-BE49-F238E27FC236}">
                <a16:creationId xmlns:a16="http://schemas.microsoft.com/office/drawing/2014/main" id="{5EA6D5CA-D77E-C191-6095-0754852EB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6023873" y="3764811"/>
            <a:ext cx="1921789" cy="12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B67ED85-225C-9758-8888-C99E6F4BD4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5" b="69987"/>
          <a:stretch/>
        </p:blipFill>
        <p:spPr>
          <a:xfrm>
            <a:off x="1431832" y="2859626"/>
            <a:ext cx="1066073" cy="996165"/>
          </a:xfrm>
          <a:prstGeom prst="rect">
            <a:avLst/>
          </a:prstGeom>
        </p:spPr>
      </p:pic>
      <p:pic>
        <p:nvPicPr>
          <p:cNvPr id="5" name="Hình ảnh 4" descr="Ảnh có chứa văn bản, cây, lá&#10;&#10;Mô tả được tạo tự động">
            <a:extLst>
              <a:ext uri="{FF2B5EF4-FFF2-40B4-BE49-F238E27FC236}">
                <a16:creationId xmlns:a16="http://schemas.microsoft.com/office/drawing/2014/main" id="{125D3271-E73F-CE27-B557-B28E214B0E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4"/>
          <a:stretch/>
        </p:blipFill>
        <p:spPr>
          <a:xfrm>
            <a:off x="-55196" y="4245103"/>
            <a:ext cx="9144000" cy="90589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E1455C2-768E-B703-F12B-61567557D3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r="51130" b="69987"/>
          <a:stretch/>
        </p:blipFill>
        <p:spPr>
          <a:xfrm>
            <a:off x="3076215" y="2797632"/>
            <a:ext cx="940268" cy="99616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E248313-6342-E950-D6DD-1AB1732F43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r="25832" b="69987"/>
          <a:stretch/>
        </p:blipFill>
        <p:spPr>
          <a:xfrm>
            <a:off x="4909177" y="2859626"/>
            <a:ext cx="1040475" cy="99616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125C6F7-8EFE-583B-DEB6-9140E06748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9" r="-679" b="69987"/>
          <a:stretch/>
        </p:blipFill>
        <p:spPr>
          <a:xfrm>
            <a:off x="6731467" y="2806375"/>
            <a:ext cx="1040475" cy="996164"/>
          </a:xfrm>
          <a:prstGeom prst="rect">
            <a:avLst/>
          </a:prstGeom>
        </p:spPr>
      </p:pic>
      <p:pic>
        <p:nvPicPr>
          <p:cNvPr id="2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E9853C95-5105-C238-F666-CABFC537BF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96079">
            <a:off x="775433" y="1413532"/>
            <a:ext cx="1192460" cy="761684"/>
          </a:xfrm>
          <a:prstGeom prst="rect">
            <a:avLst/>
          </a:prstGeom>
        </p:spPr>
      </p:pic>
      <p:grpSp>
        <p:nvGrpSpPr>
          <p:cNvPr id="10" name="Group 120">
            <a:extLst>
              <a:ext uri="{FF2B5EF4-FFF2-40B4-BE49-F238E27FC236}">
                <a16:creationId xmlns:a16="http://schemas.microsoft.com/office/drawing/2014/main" id="{C4CFD98C-E767-670F-F3F0-5734873642F5}"/>
              </a:ext>
            </a:extLst>
          </p:cNvPr>
          <p:cNvGrpSpPr/>
          <p:nvPr/>
        </p:nvGrpSpPr>
        <p:grpSpPr>
          <a:xfrm>
            <a:off x="1775051" y="2373682"/>
            <a:ext cx="499112" cy="509349"/>
            <a:chOff x="4559301" y="1809749"/>
            <a:chExt cx="1066800" cy="1452166"/>
          </a:xfrm>
        </p:grpSpPr>
        <p:pic>
          <p:nvPicPr>
            <p:cNvPr id="12" name="Picture 121">
              <a:extLst>
                <a:ext uri="{FF2B5EF4-FFF2-40B4-BE49-F238E27FC236}">
                  <a16:creationId xmlns:a16="http://schemas.microsoft.com/office/drawing/2014/main" id="{861DB9FF-8538-6B97-6D90-CD2BFACE27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18" name="Picture 122">
              <a:extLst>
                <a:ext uri="{FF2B5EF4-FFF2-40B4-BE49-F238E27FC236}">
                  <a16:creationId xmlns:a16="http://schemas.microsoft.com/office/drawing/2014/main" id="{931F94C1-9B52-E3CC-2CC1-314675FCA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19" name="Picture 123">
              <a:extLst>
                <a:ext uri="{FF2B5EF4-FFF2-40B4-BE49-F238E27FC236}">
                  <a16:creationId xmlns:a16="http://schemas.microsoft.com/office/drawing/2014/main" id="{1CC62793-F2E1-E691-728A-CED7B0AFF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pic>
        <p:nvPicPr>
          <p:cNvPr id="39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19543DE6-EBCC-F51A-E8E9-3A2CAAF8A1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96079">
            <a:off x="2321031" y="1328133"/>
            <a:ext cx="1192460" cy="761684"/>
          </a:xfrm>
          <a:prstGeom prst="rect">
            <a:avLst/>
          </a:prstGeom>
        </p:spPr>
      </p:pic>
      <p:grpSp>
        <p:nvGrpSpPr>
          <p:cNvPr id="40" name="Group 120">
            <a:extLst>
              <a:ext uri="{FF2B5EF4-FFF2-40B4-BE49-F238E27FC236}">
                <a16:creationId xmlns:a16="http://schemas.microsoft.com/office/drawing/2014/main" id="{AD9B07B1-5B39-2452-10E9-44FF407F1C15}"/>
              </a:ext>
            </a:extLst>
          </p:cNvPr>
          <p:cNvGrpSpPr/>
          <p:nvPr/>
        </p:nvGrpSpPr>
        <p:grpSpPr>
          <a:xfrm>
            <a:off x="3320649" y="2288283"/>
            <a:ext cx="499112" cy="509349"/>
            <a:chOff x="4559301" y="1809749"/>
            <a:chExt cx="1066800" cy="1452166"/>
          </a:xfrm>
        </p:grpSpPr>
        <p:pic>
          <p:nvPicPr>
            <p:cNvPr id="41" name="Picture 121">
              <a:extLst>
                <a:ext uri="{FF2B5EF4-FFF2-40B4-BE49-F238E27FC236}">
                  <a16:creationId xmlns:a16="http://schemas.microsoft.com/office/drawing/2014/main" id="{9249E0F0-8972-D3A6-941D-BE5F9CEAB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42" name="Picture 122">
              <a:extLst>
                <a:ext uri="{FF2B5EF4-FFF2-40B4-BE49-F238E27FC236}">
                  <a16:creationId xmlns:a16="http://schemas.microsoft.com/office/drawing/2014/main" id="{1B3FE83C-899D-06FF-6E9C-F0FBC7829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43" name="Picture 123">
              <a:extLst>
                <a:ext uri="{FF2B5EF4-FFF2-40B4-BE49-F238E27FC236}">
                  <a16:creationId xmlns:a16="http://schemas.microsoft.com/office/drawing/2014/main" id="{D5946558-2139-E2C6-4AF4-06C3346E4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pic>
        <p:nvPicPr>
          <p:cNvPr id="4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D18DDC37-4AD8-E702-AA94-98BA4641B0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96079">
            <a:off x="4131965" y="1418853"/>
            <a:ext cx="1192460" cy="761684"/>
          </a:xfrm>
          <a:prstGeom prst="rect">
            <a:avLst/>
          </a:prstGeom>
        </p:spPr>
      </p:pic>
      <p:grpSp>
        <p:nvGrpSpPr>
          <p:cNvPr id="45" name="Group 120">
            <a:extLst>
              <a:ext uri="{FF2B5EF4-FFF2-40B4-BE49-F238E27FC236}">
                <a16:creationId xmlns:a16="http://schemas.microsoft.com/office/drawing/2014/main" id="{9FE22812-3B63-249E-62B0-3D204976B9D2}"/>
              </a:ext>
            </a:extLst>
          </p:cNvPr>
          <p:cNvGrpSpPr/>
          <p:nvPr/>
        </p:nvGrpSpPr>
        <p:grpSpPr>
          <a:xfrm>
            <a:off x="5131583" y="2379003"/>
            <a:ext cx="499112" cy="509349"/>
            <a:chOff x="4559301" y="1809749"/>
            <a:chExt cx="1066800" cy="1452166"/>
          </a:xfrm>
        </p:grpSpPr>
        <p:pic>
          <p:nvPicPr>
            <p:cNvPr id="46" name="Picture 121">
              <a:extLst>
                <a:ext uri="{FF2B5EF4-FFF2-40B4-BE49-F238E27FC236}">
                  <a16:creationId xmlns:a16="http://schemas.microsoft.com/office/drawing/2014/main" id="{086CB87F-7546-CC72-B557-901EAA2A6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47" name="Picture 122">
              <a:extLst>
                <a:ext uri="{FF2B5EF4-FFF2-40B4-BE49-F238E27FC236}">
                  <a16:creationId xmlns:a16="http://schemas.microsoft.com/office/drawing/2014/main" id="{66AE45EA-1569-440D-23CC-FFFCD5DE2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48" name="Picture 123">
              <a:extLst>
                <a:ext uri="{FF2B5EF4-FFF2-40B4-BE49-F238E27FC236}">
                  <a16:creationId xmlns:a16="http://schemas.microsoft.com/office/drawing/2014/main" id="{26B1F315-1291-DCD4-AAF2-EF0BA5F1C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pic>
        <p:nvPicPr>
          <p:cNvPr id="49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6B901F8F-CEA7-E0E3-10A2-746E08BBDF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96079">
            <a:off x="5915151" y="1377695"/>
            <a:ext cx="1192460" cy="761684"/>
          </a:xfrm>
          <a:prstGeom prst="rect">
            <a:avLst/>
          </a:prstGeom>
        </p:spPr>
      </p:pic>
      <p:grpSp>
        <p:nvGrpSpPr>
          <p:cNvPr id="50" name="Group 120">
            <a:extLst>
              <a:ext uri="{FF2B5EF4-FFF2-40B4-BE49-F238E27FC236}">
                <a16:creationId xmlns:a16="http://schemas.microsoft.com/office/drawing/2014/main" id="{3D316B7A-E04D-0928-3D29-900932DD5BBE}"/>
              </a:ext>
            </a:extLst>
          </p:cNvPr>
          <p:cNvGrpSpPr/>
          <p:nvPr/>
        </p:nvGrpSpPr>
        <p:grpSpPr>
          <a:xfrm>
            <a:off x="6914769" y="2337845"/>
            <a:ext cx="499112" cy="509349"/>
            <a:chOff x="4559301" y="1809749"/>
            <a:chExt cx="1066800" cy="1452166"/>
          </a:xfrm>
        </p:grpSpPr>
        <p:pic>
          <p:nvPicPr>
            <p:cNvPr id="51" name="Picture 121">
              <a:extLst>
                <a:ext uri="{FF2B5EF4-FFF2-40B4-BE49-F238E27FC236}">
                  <a16:creationId xmlns:a16="http://schemas.microsoft.com/office/drawing/2014/main" id="{BCFE629E-FED5-3AA8-869D-BA3065F5D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559301" y="1809749"/>
              <a:ext cx="635000" cy="869951"/>
            </a:xfrm>
            <a:prstGeom prst="rect">
              <a:avLst/>
            </a:prstGeom>
          </p:spPr>
        </p:pic>
        <p:pic>
          <p:nvPicPr>
            <p:cNvPr id="52" name="Picture 122">
              <a:extLst>
                <a:ext uri="{FF2B5EF4-FFF2-40B4-BE49-F238E27FC236}">
                  <a16:creationId xmlns:a16="http://schemas.microsoft.com/office/drawing/2014/main" id="{C2856DA5-3F9E-E53B-55E6-2782EBEC4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991101" y="2089149"/>
              <a:ext cx="635000" cy="869951"/>
            </a:xfrm>
            <a:prstGeom prst="rect">
              <a:avLst/>
            </a:prstGeom>
          </p:spPr>
        </p:pic>
        <p:pic>
          <p:nvPicPr>
            <p:cNvPr id="53" name="Picture 123">
              <a:extLst>
                <a:ext uri="{FF2B5EF4-FFF2-40B4-BE49-F238E27FC236}">
                  <a16:creationId xmlns:a16="http://schemas.microsoft.com/office/drawing/2014/main" id="{FC8A5125-7682-4E06-ED8F-0642925831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l="32781" r="21178" b="24309"/>
            <a:stretch/>
          </p:blipFill>
          <p:spPr>
            <a:xfrm>
              <a:off x="4659862" y="2391964"/>
              <a:ext cx="635000" cy="869951"/>
            </a:xfrm>
            <a:prstGeom prst="rect">
              <a:avLst/>
            </a:prstGeom>
          </p:spPr>
        </p:pic>
      </p:grpSp>
      <p:pic>
        <p:nvPicPr>
          <p:cNvPr id="54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6805C141-C8D9-427D-71F5-6E012D4300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5.08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8465" y="19484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0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>
        <p:blinds dir="vert"/>
      </p:transition>
    </mc:Choice>
    <mc:Fallback>
      <p:transition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70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46914E-6 L -0.0085 0.3308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1654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-0.01042 0.335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679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0365 0.3209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604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34568E-6 L -0.00052 0.3274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635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2B9E136-D912-7AA5-933E-14BAD07F9CA1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716240-F0BB-3BD4-93E0-3070FB73ED6D}"/>
              </a:ext>
            </a:extLst>
          </p:cNvPr>
          <p:cNvSpPr txBox="1"/>
          <p:nvPr/>
        </p:nvSpPr>
        <p:spPr>
          <a:xfrm rot="20836385">
            <a:off x="206587" y="1541807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2</a:t>
            </a:r>
          </a:p>
        </p:txBody>
      </p:sp>
      <p:pic>
        <p:nvPicPr>
          <p:cNvPr id="2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DCECAB92-B6E9-0604-8889-70C9AB740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9259">
            <a:off x="1565186" y="2359936"/>
            <a:ext cx="1281360" cy="1281360"/>
          </a:xfrm>
          <a:prstGeom prst="rect">
            <a:avLst/>
          </a:prstGeom>
        </p:spPr>
      </p:pic>
      <p:pic>
        <p:nvPicPr>
          <p:cNvPr id="3" name="Hình ảnh 2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CF1DBD40-A663-BEA6-E5DA-CAC47B233B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3642609" y="1391004"/>
            <a:ext cx="3275351" cy="42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1CA4254-95BB-0529-D772-197144F4981D}"/>
              </a:ext>
            </a:extLst>
          </p:cNvPr>
          <p:cNvSpPr/>
          <p:nvPr/>
        </p:nvSpPr>
        <p:spPr>
          <a:xfrm>
            <a:off x="1" y="9874"/>
            <a:ext cx="9144000" cy="5133626"/>
          </a:xfrm>
          <a:prstGeom prst="roundRect">
            <a:avLst>
              <a:gd name="adj" fmla="val 51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E69D25D0-35B5-ECE9-CCCF-C6E8357C7E9B}"/>
              </a:ext>
            </a:extLst>
          </p:cNvPr>
          <p:cNvSpPr/>
          <p:nvPr/>
        </p:nvSpPr>
        <p:spPr>
          <a:xfrm>
            <a:off x="665769" y="9876"/>
            <a:ext cx="7488880" cy="1034369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</a:rPr>
              <a:t>2. Chọn từ ngữ chỉ đặc điểm ở thẻ màu xanh phù hợp với từ ngữ chỉ sự vật ở thẻ màu hồng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6ED9FAA1-160E-097E-7F23-4E87D63B344B}"/>
              </a:ext>
            </a:extLst>
          </p:cNvPr>
          <p:cNvGrpSpPr/>
          <p:nvPr/>
        </p:nvGrpSpPr>
        <p:grpSpPr>
          <a:xfrm>
            <a:off x="1356395" y="468518"/>
            <a:ext cx="1942748" cy="1962571"/>
            <a:chOff x="387044" y="518259"/>
            <a:chExt cx="1942748" cy="1962571"/>
          </a:xfrm>
        </p:grpSpPr>
        <p:pic>
          <p:nvPicPr>
            <p:cNvPr id="8" name="Hình ảnh 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890440D3-5F38-0578-CC30-C06CDF4DF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518259"/>
              <a:ext cx="1942748" cy="1962571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F80BAF9F-3726-B995-99D4-E044897E1674}"/>
                </a:ext>
              </a:extLst>
            </p:cNvPr>
            <p:cNvSpPr txBox="1"/>
            <p:nvPr/>
          </p:nvSpPr>
          <p:spPr>
            <a:xfrm>
              <a:off x="586744" y="1251208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mây trời</a:t>
              </a: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06A9596F-ADDD-FC75-9236-BD4B8B663F56}"/>
              </a:ext>
            </a:extLst>
          </p:cNvPr>
          <p:cNvGrpSpPr/>
          <p:nvPr/>
        </p:nvGrpSpPr>
        <p:grpSpPr>
          <a:xfrm>
            <a:off x="1319437" y="1154539"/>
            <a:ext cx="1942748" cy="1962571"/>
            <a:chOff x="387044" y="1194833"/>
            <a:chExt cx="1942748" cy="1962571"/>
          </a:xfrm>
        </p:grpSpPr>
        <p:pic>
          <p:nvPicPr>
            <p:cNvPr id="31" name="Hình ảnh 3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D3630658-FE7F-1840-803D-94336A3D1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1194833"/>
              <a:ext cx="1942748" cy="1962571"/>
            </a:xfrm>
            <a:prstGeom prst="rect">
              <a:avLst/>
            </a:prstGeom>
          </p:spPr>
        </p:pic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9586938F-551B-BA58-8FCF-B7DB80B313B3}"/>
                </a:ext>
              </a:extLst>
            </p:cNvPr>
            <p:cNvSpPr txBox="1"/>
            <p:nvPr/>
          </p:nvSpPr>
          <p:spPr>
            <a:xfrm>
              <a:off x="586744" y="1927782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đồi núi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D1F0C990-5CB2-5A99-82A1-9886A9E7C0C0}"/>
              </a:ext>
            </a:extLst>
          </p:cNvPr>
          <p:cNvGrpSpPr/>
          <p:nvPr/>
        </p:nvGrpSpPr>
        <p:grpSpPr>
          <a:xfrm>
            <a:off x="1319437" y="1871449"/>
            <a:ext cx="1942748" cy="1962571"/>
            <a:chOff x="387044" y="1911743"/>
            <a:chExt cx="1942748" cy="1962571"/>
          </a:xfrm>
        </p:grpSpPr>
        <p:pic>
          <p:nvPicPr>
            <p:cNvPr id="34" name="Hình ảnh 3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35602391-CFBF-54E2-5B48-9CC912C1E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1911743"/>
              <a:ext cx="1942748" cy="1962571"/>
            </a:xfrm>
            <a:prstGeom prst="rect">
              <a:avLst/>
            </a:prstGeom>
          </p:spPr>
        </p:pic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54F7CCD5-7D35-E88C-CDCE-6A1F38610095}"/>
                </a:ext>
              </a:extLst>
            </p:cNvPr>
            <p:cNvSpPr txBox="1"/>
            <p:nvPr/>
          </p:nvSpPr>
          <p:spPr>
            <a:xfrm>
              <a:off x="586744" y="2657965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ánh nắng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0C872E01-55E2-2826-3190-6C64F2451059}"/>
              </a:ext>
            </a:extLst>
          </p:cNvPr>
          <p:cNvGrpSpPr/>
          <p:nvPr/>
        </p:nvGrpSpPr>
        <p:grpSpPr>
          <a:xfrm>
            <a:off x="1319437" y="2575087"/>
            <a:ext cx="1985658" cy="1962571"/>
            <a:chOff x="387044" y="2615381"/>
            <a:chExt cx="1985658" cy="1962571"/>
          </a:xfrm>
        </p:grpSpPr>
        <p:pic>
          <p:nvPicPr>
            <p:cNvPr id="36" name="Hình ảnh 35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36F3819-543E-1FC8-1EF6-AB0E4FD26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2615381"/>
              <a:ext cx="1942748" cy="1962571"/>
            </a:xfrm>
            <a:prstGeom prst="rect">
              <a:avLst/>
            </a:prstGeom>
          </p:spPr>
        </p:pic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209108E-9E1B-C673-D63B-5E1E1D21C765}"/>
                </a:ext>
              </a:extLst>
            </p:cNvPr>
            <p:cNvSpPr txBox="1"/>
            <p:nvPr/>
          </p:nvSpPr>
          <p:spPr>
            <a:xfrm>
              <a:off x="397239" y="3334539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dòng sông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627A0D8-D2C1-661C-3477-36C7AAE33408}"/>
              </a:ext>
            </a:extLst>
          </p:cNvPr>
          <p:cNvGrpSpPr/>
          <p:nvPr/>
        </p:nvGrpSpPr>
        <p:grpSpPr>
          <a:xfrm>
            <a:off x="1319437" y="3264934"/>
            <a:ext cx="1942748" cy="1962571"/>
            <a:chOff x="387044" y="3305228"/>
            <a:chExt cx="1942748" cy="1962571"/>
          </a:xfrm>
        </p:grpSpPr>
        <p:pic>
          <p:nvPicPr>
            <p:cNvPr id="38" name="Hình ảnh 3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00B1C45-AB68-5AB7-4EED-630A8DC03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3305228"/>
              <a:ext cx="1942748" cy="1962571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EAFCF3F6-A7FB-D953-016C-1D2D6BE2EBBE}"/>
                </a:ext>
              </a:extLst>
            </p:cNvPr>
            <p:cNvSpPr txBox="1"/>
            <p:nvPr/>
          </p:nvSpPr>
          <p:spPr>
            <a:xfrm>
              <a:off x="586744" y="4038177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đất đai</a:t>
              </a: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16DC3698-8112-4221-D634-6A440E04BA35}"/>
              </a:ext>
            </a:extLst>
          </p:cNvPr>
          <p:cNvGrpSpPr/>
          <p:nvPr/>
        </p:nvGrpSpPr>
        <p:grpSpPr>
          <a:xfrm>
            <a:off x="5690944" y="2585435"/>
            <a:ext cx="1987823" cy="1962571"/>
            <a:chOff x="5690944" y="2585435"/>
            <a:chExt cx="1987823" cy="1962571"/>
          </a:xfrm>
        </p:grpSpPr>
        <p:pic>
          <p:nvPicPr>
            <p:cNvPr id="45" name="Hình ảnh 4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998D85E-1595-3ED0-3B47-85485F1B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6019" y="2585435"/>
              <a:ext cx="1942748" cy="1962571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1BD2B026-C475-1DFB-9ED1-6EA73495E3E4}"/>
                </a:ext>
              </a:extLst>
            </p:cNvPr>
            <p:cNvSpPr txBox="1"/>
            <p:nvPr/>
          </p:nvSpPr>
          <p:spPr>
            <a:xfrm>
              <a:off x="5690944" y="3304593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chói chang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BBB75FE3-8E9C-DB50-18E7-E9A2ACF47CD6}"/>
              </a:ext>
            </a:extLst>
          </p:cNvPr>
          <p:cNvGrpSpPr/>
          <p:nvPr/>
        </p:nvGrpSpPr>
        <p:grpSpPr>
          <a:xfrm>
            <a:off x="5690944" y="3305228"/>
            <a:ext cx="1990441" cy="1962571"/>
            <a:chOff x="5690944" y="3305228"/>
            <a:chExt cx="1990441" cy="1962571"/>
          </a:xfrm>
        </p:grpSpPr>
        <p:pic>
          <p:nvPicPr>
            <p:cNvPr id="44" name="Hình ảnh 4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4E2C8E07-E36E-6C37-B218-6A34010E6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8637" y="3305228"/>
              <a:ext cx="1942748" cy="1962571"/>
            </a:xfrm>
            <a:prstGeom prst="rect">
              <a:avLst/>
            </a:prstGeom>
          </p:spPr>
        </p:pic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67C77B37-1396-4BF6-9D8F-7FB13933CF33}"/>
                </a:ext>
              </a:extLst>
            </p:cNvPr>
            <p:cNvSpPr txBox="1"/>
            <p:nvPr/>
          </p:nvSpPr>
          <p:spPr>
            <a:xfrm>
              <a:off x="5690944" y="4062242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trập trùng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43B5BE2A-E9DC-92E5-1D20-8AE301224330}"/>
              </a:ext>
            </a:extLst>
          </p:cNvPr>
          <p:cNvGrpSpPr/>
          <p:nvPr/>
        </p:nvGrpSpPr>
        <p:grpSpPr>
          <a:xfrm>
            <a:off x="5690944" y="1911743"/>
            <a:ext cx="1988479" cy="1962571"/>
            <a:chOff x="5690944" y="1911743"/>
            <a:chExt cx="1988479" cy="1962571"/>
          </a:xfrm>
        </p:grpSpPr>
        <p:pic>
          <p:nvPicPr>
            <p:cNvPr id="42" name="Hình ảnh 41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57688F2-CB38-664F-26B7-ECA58C4ED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6675" y="1911743"/>
              <a:ext cx="1942748" cy="1962571"/>
            </a:xfrm>
            <a:prstGeom prst="rect">
              <a:avLst/>
            </a:prstGeom>
          </p:spPr>
        </p:pic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4C9077C1-2A4F-6D50-AD36-8BD63EF849C9}"/>
                </a:ext>
              </a:extLst>
            </p:cNvPr>
            <p:cNvSpPr txBox="1"/>
            <p:nvPr/>
          </p:nvSpPr>
          <p:spPr>
            <a:xfrm>
              <a:off x="5690944" y="2693381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bồng bềnh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6944BBC-8E85-577E-A27F-3529C7F48EA6}"/>
              </a:ext>
            </a:extLst>
          </p:cNvPr>
          <p:cNvGrpSpPr/>
          <p:nvPr/>
        </p:nvGrpSpPr>
        <p:grpSpPr>
          <a:xfrm>
            <a:off x="5690944" y="1194833"/>
            <a:ext cx="1989133" cy="1962571"/>
            <a:chOff x="5690944" y="1194833"/>
            <a:chExt cx="1989133" cy="1962571"/>
          </a:xfrm>
        </p:grpSpPr>
        <p:pic>
          <p:nvPicPr>
            <p:cNvPr id="41" name="Hình ảnh 4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69153B70-ACEC-A9E3-657A-1FB0522C0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7329" y="1194833"/>
              <a:ext cx="1942748" cy="1962571"/>
            </a:xfrm>
            <a:prstGeom prst="rect">
              <a:avLst/>
            </a:prstGeom>
          </p:spPr>
        </p:pic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DAF66C42-78EF-ECB0-697E-207C8DEE872F}"/>
                </a:ext>
              </a:extLst>
            </p:cNvPr>
            <p:cNvSpPr txBox="1"/>
            <p:nvPr/>
          </p:nvSpPr>
          <p:spPr>
            <a:xfrm>
              <a:off x="5690944" y="1901848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màu mỡ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FF74E0D-48E6-BDF4-EED0-BFC06321C791}"/>
              </a:ext>
            </a:extLst>
          </p:cNvPr>
          <p:cNvGrpSpPr/>
          <p:nvPr/>
        </p:nvGrpSpPr>
        <p:grpSpPr>
          <a:xfrm>
            <a:off x="5690944" y="518259"/>
            <a:ext cx="1989787" cy="1962571"/>
            <a:chOff x="5690944" y="518259"/>
            <a:chExt cx="1989787" cy="1962571"/>
          </a:xfrm>
        </p:grpSpPr>
        <p:pic>
          <p:nvPicPr>
            <p:cNvPr id="40" name="Hình ảnh 3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1E6D290A-9CC4-9A68-EFD9-3062741FC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7983" y="518259"/>
              <a:ext cx="1942748" cy="1962571"/>
            </a:xfrm>
            <a:prstGeom prst="rect">
              <a:avLst/>
            </a:prstGeom>
          </p:spPr>
        </p:pic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76A4CD6-FCEC-7B55-7E0E-24DDEFCB10E9}"/>
                </a:ext>
              </a:extLst>
            </p:cNvPr>
            <p:cNvSpPr txBox="1"/>
            <p:nvPr/>
          </p:nvSpPr>
          <p:spPr>
            <a:xfrm>
              <a:off x="5690944" y="1249305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trong vắt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18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bảng trắng">
            <a:extLst>
              <a:ext uri="{FF2B5EF4-FFF2-40B4-BE49-F238E27FC236}">
                <a16:creationId xmlns:a16="http://schemas.microsoft.com/office/drawing/2014/main" id="{626CF963-479F-F21C-0F19-461027C27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8" b="92650" l="8954" r="97519">
                        <a14:foregroundMark x1="17368" y1="40619" x2="20065" y2="66731"/>
                        <a14:foregroundMark x1="11866" y1="42166" x2="24811" y2="42553"/>
                        <a14:foregroundMark x1="9277" y1="59768" x2="9601" y2="73888"/>
                        <a14:foregroundMark x1="22438" y1="68472" x2="23301" y2="76983"/>
                        <a14:foregroundMark x1="13700" y1="74662" x2="19957" y2="68085"/>
                        <a14:foregroundMark x1="12190" y1="52998" x2="23625" y2="54545"/>
                        <a14:foregroundMark x1="16181" y1="80077" x2="21359" y2="87234"/>
                        <a14:foregroundMark x1="16936" y1="92843" x2="21575" y2="89168"/>
                        <a14:foregroundMark x1="84358" y1="42747" x2="85976" y2="58801"/>
                        <a14:foregroundMark x1="80798" y1="37718" x2="83172" y2="46615"/>
                        <a14:foregroundMark x1="78641" y1="47389" x2="82740" y2="33269"/>
                        <a14:foregroundMark x1="82740" y1="33269" x2="90183" y2="31528"/>
                        <a14:foregroundMark x1="90183" y1="31528" x2="93851" y2="38104"/>
                        <a14:foregroundMark x1="85221" y1="82592" x2="86300" y2="89555"/>
                        <a14:foregroundMark x1="88673" y1="82979" x2="89752" y2="90716"/>
                        <a14:foregroundMark x1="83819" y1="80077" x2="84898" y2="90135"/>
                        <a14:foregroundMark x1="86516" y1="53385" x2="88026" y2="55513"/>
                        <a14:foregroundMark x1="20820" y1="80271" x2="22869" y2="80658"/>
                        <a14:foregroundMark x1="22006" y1="12186" x2="21899" y2="17408"/>
                        <a14:foregroundMark x1="21251" y1="28046" x2="22222" y2="18182"/>
                        <a14:foregroundMark x1="92341" y1="26112" x2="92754" y2="26314"/>
                        <a14:foregroundMark x1="94283" y1="28433" x2="97519" y2="40812"/>
                        <a14:foregroundMark x1="97519" y1="40812" x2="97519" y2="42553"/>
                        <a14:foregroundMark x1="90615" y1="47389" x2="90939" y2="50290"/>
                        <a14:foregroundMark x1="21899" y1="10832" x2="31068" y2="8317"/>
                        <a14:foregroundMark x1="31068" y1="8317" x2="42287" y2="9478"/>
                        <a14:foregroundMark x1="42287" y1="9478" x2="65912" y2="9091"/>
                        <a14:foregroundMark x1="65912" y1="9091" x2="75944" y2="9478"/>
                        <a14:foregroundMark x1="75944" y1="9478" x2="82956" y2="15280"/>
                        <a14:foregroundMark x1="82956" y1="15280" x2="82956" y2="22050"/>
                        <a14:foregroundMark x1="24272" y1="91489" x2="34844" y2="90716"/>
                        <a14:foregroundMark x1="34844" y1="90716" x2="57605" y2="91103"/>
                        <a14:foregroundMark x1="57605" y1="91103" x2="74110" y2="90329"/>
                        <a14:foregroundMark x1="74110" y1="90329" x2="82524" y2="90329"/>
                        <a14:foregroundMark x1="82524" y1="90329" x2="83927" y2="71567"/>
                        <a14:backgroundMark x1="92880" y1="26112" x2="94067" y2="27853"/>
                        <a14:backgroundMark x1="11974" y1="64797" x2="12729" y2="6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3" y="1464220"/>
            <a:ext cx="7064352" cy="393988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2EC90-7AFE-199A-764A-7DB9F27BE5B5}"/>
              </a:ext>
            </a:extLst>
          </p:cNvPr>
          <p:cNvSpPr txBox="1"/>
          <p:nvPr/>
        </p:nvSpPr>
        <p:spPr>
          <a:xfrm>
            <a:off x="2401252" y="2649330"/>
            <a:ext cx="3684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CÙNG THẢO LUẬN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5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ong bóng Lời nói: Hình bầu dục 9">
            <a:extLst>
              <a:ext uri="{FF2B5EF4-FFF2-40B4-BE49-F238E27FC236}">
                <a16:creationId xmlns:a16="http://schemas.microsoft.com/office/drawing/2014/main" id="{B952C8B3-94B6-DC63-F123-A66757552DD4}"/>
              </a:ext>
            </a:extLst>
          </p:cNvPr>
          <p:cNvSpPr/>
          <p:nvPr/>
        </p:nvSpPr>
        <p:spPr>
          <a:xfrm>
            <a:off x="4571999" y="1582398"/>
            <a:ext cx="2286001" cy="1064303"/>
          </a:xfrm>
          <a:prstGeom prst="wedgeEllipseCallout">
            <a:avLst>
              <a:gd name="adj1" fmla="val -23291"/>
              <a:gd name="adj2" fmla="val 760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Nhận xét</a:t>
            </a: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8B9DDDDF-C8B6-4382-B7C8-CEE5D0433B50}"/>
              </a:ext>
            </a:extLst>
          </p:cNvPr>
          <p:cNvSpPr/>
          <p:nvPr/>
        </p:nvSpPr>
        <p:spPr>
          <a:xfrm>
            <a:off x="2308484" y="1582398"/>
            <a:ext cx="1828800" cy="1154243"/>
          </a:xfrm>
          <a:prstGeom prst="wedgeEllipseCallout">
            <a:avLst>
              <a:gd name="adj1" fmla="val 19741"/>
              <a:gd name="adj2" fmla="val 741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</a:rPr>
              <a:t>Chia sẻ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2EC90-7AFE-199A-764A-7DB9F27BE5B5}"/>
              </a:ext>
            </a:extLst>
          </p:cNvPr>
          <p:cNvSpPr txBox="1"/>
          <p:nvPr/>
        </p:nvSpPr>
        <p:spPr>
          <a:xfrm>
            <a:off x="2551155" y="112426"/>
            <a:ext cx="4306846" cy="830997"/>
          </a:xfrm>
          <a:custGeom>
            <a:avLst/>
            <a:gdLst>
              <a:gd name="connsiteX0" fmla="*/ 0 w 4306846"/>
              <a:gd name="connsiteY0" fmla="*/ 0 h 830997"/>
              <a:gd name="connsiteX1" fmla="*/ 486058 w 4306846"/>
              <a:gd name="connsiteY1" fmla="*/ 0 h 830997"/>
              <a:gd name="connsiteX2" fmla="*/ 1101322 w 4306846"/>
              <a:gd name="connsiteY2" fmla="*/ 0 h 830997"/>
              <a:gd name="connsiteX3" fmla="*/ 1630449 w 4306846"/>
              <a:gd name="connsiteY3" fmla="*/ 0 h 830997"/>
              <a:gd name="connsiteX4" fmla="*/ 2331849 w 4306846"/>
              <a:gd name="connsiteY4" fmla="*/ 0 h 830997"/>
              <a:gd name="connsiteX5" fmla="*/ 2860976 w 4306846"/>
              <a:gd name="connsiteY5" fmla="*/ 0 h 830997"/>
              <a:gd name="connsiteX6" fmla="*/ 3519308 w 4306846"/>
              <a:gd name="connsiteY6" fmla="*/ 0 h 830997"/>
              <a:gd name="connsiteX7" fmla="*/ 4306846 w 4306846"/>
              <a:gd name="connsiteY7" fmla="*/ 0 h 830997"/>
              <a:gd name="connsiteX8" fmla="*/ 4306846 w 4306846"/>
              <a:gd name="connsiteY8" fmla="*/ 390569 h 830997"/>
              <a:gd name="connsiteX9" fmla="*/ 4306846 w 4306846"/>
              <a:gd name="connsiteY9" fmla="*/ 830997 h 830997"/>
              <a:gd name="connsiteX10" fmla="*/ 3605445 w 4306846"/>
              <a:gd name="connsiteY10" fmla="*/ 830997 h 830997"/>
              <a:gd name="connsiteX11" fmla="*/ 3119387 w 4306846"/>
              <a:gd name="connsiteY11" fmla="*/ 830997 h 830997"/>
              <a:gd name="connsiteX12" fmla="*/ 2547192 w 4306846"/>
              <a:gd name="connsiteY12" fmla="*/ 830997 h 830997"/>
              <a:gd name="connsiteX13" fmla="*/ 1974997 w 4306846"/>
              <a:gd name="connsiteY13" fmla="*/ 830997 h 830997"/>
              <a:gd name="connsiteX14" fmla="*/ 1488938 w 4306846"/>
              <a:gd name="connsiteY14" fmla="*/ 830997 h 830997"/>
              <a:gd name="connsiteX15" fmla="*/ 959811 w 4306846"/>
              <a:gd name="connsiteY15" fmla="*/ 830997 h 830997"/>
              <a:gd name="connsiteX16" fmla="*/ 0 w 4306846"/>
              <a:gd name="connsiteY16" fmla="*/ 830997 h 830997"/>
              <a:gd name="connsiteX17" fmla="*/ 0 w 4306846"/>
              <a:gd name="connsiteY17" fmla="*/ 415499 h 830997"/>
              <a:gd name="connsiteX18" fmla="*/ 0 w 4306846"/>
              <a:gd name="connsiteY1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06846" h="830997" fill="none" extrusionOk="0">
                <a:moveTo>
                  <a:pt x="0" y="0"/>
                </a:moveTo>
                <a:cubicBezTo>
                  <a:pt x="202845" y="-18789"/>
                  <a:pt x="274589" y="-8595"/>
                  <a:pt x="486058" y="0"/>
                </a:cubicBezTo>
                <a:cubicBezTo>
                  <a:pt x="697527" y="8595"/>
                  <a:pt x="866043" y="17059"/>
                  <a:pt x="1101322" y="0"/>
                </a:cubicBezTo>
                <a:cubicBezTo>
                  <a:pt x="1336601" y="-17059"/>
                  <a:pt x="1397048" y="-3317"/>
                  <a:pt x="1630449" y="0"/>
                </a:cubicBezTo>
                <a:cubicBezTo>
                  <a:pt x="1863850" y="3317"/>
                  <a:pt x="2143786" y="15129"/>
                  <a:pt x="2331849" y="0"/>
                </a:cubicBezTo>
                <a:cubicBezTo>
                  <a:pt x="2519912" y="-15129"/>
                  <a:pt x="2631255" y="18396"/>
                  <a:pt x="2860976" y="0"/>
                </a:cubicBezTo>
                <a:cubicBezTo>
                  <a:pt x="3090697" y="-18396"/>
                  <a:pt x="3272501" y="26237"/>
                  <a:pt x="3519308" y="0"/>
                </a:cubicBezTo>
                <a:cubicBezTo>
                  <a:pt x="3766115" y="-26237"/>
                  <a:pt x="4044321" y="-4338"/>
                  <a:pt x="4306846" y="0"/>
                </a:cubicBezTo>
                <a:cubicBezTo>
                  <a:pt x="4315087" y="136339"/>
                  <a:pt x="4312714" y="231669"/>
                  <a:pt x="4306846" y="390569"/>
                </a:cubicBezTo>
                <a:cubicBezTo>
                  <a:pt x="4300978" y="549469"/>
                  <a:pt x="4309743" y="666361"/>
                  <a:pt x="4306846" y="830997"/>
                </a:cubicBezTo>
                <a:cubicBezTo>
                  <a:pt x="3960240" y="798521"/>
                  <a:pt x="3955924" y="857835"/>
                  <a:pt x="3605445" y="830997"/>
                </a:cubicBezTo>
                <a:cubicBezTo>
                  <a:pt x="3254966" y="804159"/>
                  <a:pt x="3289706" y="829083"/>
                  <a:pt x="3119387" y="830997"/>
                </a:cubicBezTo>
                <a:cubicBezTo>
                  <a:pt x="2949068" y="832911"/>
                  <a:pt x="2793230" y="832617"/>
                  <a:pt x="2547192" y="830997"/>
                </a:cubicBezTo>
                <a:cubicBezTo>
                  <a:pt x="2301155" y="829377"/>
                  <a:pt x="2148052" y="849693"/>
                  <a:pt x="1974997" y="830997"/>
                </a:cubicBezTo>
                <a:cubicBezTo>
                  <a:pt x="1801943" y="812301"/>
                  <a:pt x="1650453" y="830583"/>
                  <a:pt x="1488938" y="830997"/>
                </a:cubicBezTo>
                <a:cubicBezTo>
                  <a:pt x="1327423" y="831411"/>
                  <a:pt x="1086067" y="843885"/>
                  <a:pt x="959811" y="830997"/>
                </a:cubicBezTo>
                <a:cubicBezTo>
                  <a:pt x="833555" y="818109"/>
                  <a:pt x="369091" y="797184"/>
                  <a:pt x="0" y="830997"/>
                </a:cubicBezTo>
                <a:cubicBezTo>
                  <a:pt x="17498" y="725255"/>
                  <a:pt x="6378" y="606501"/>
                  <a:pt x="0" y="415499"/>
                </a:cubicBezTo>
                <a:cubicBezTo>
                  <a:pt x="-6378" y="224497"/>
                  <a:pt x="8435" y="86233"/>
                  <a:pt x="0" y="0"/>
                </a:cubicBezTo>
                <a:close/>
              </a:path>
              <a:path w="4306846" h="830997" stroke="0" extrusionOk="0">
                <a:moveTo>
                  <a:pt x="0" y="0"/>
                </a:moveTo>
                <a:cubicBezTo>
                  <a:pt x="137605" y="-6030"/>
                  <a:pt x="268202" y="-2042"/>
                  <a:pt x="529127" y="0"/>
                </a:cubicBezTo>
                <a:cubicBezTo>
                  <a:pt x="790052" y="2042"/>
                  <a:pt x="920017" y="-14775"/>
                  <a:pt x="1144391" y="0"/>
                </a:cubicBezTo>
                <a:cubicBezTo>
                  <a:pt x="1368765" y="14775"/>
                  <a:pt x="1485465" y="11664"/>
                  <a:pt x="1673517" y="0"/>
                </a:cubicBezTo>
                <a:cubicBezTo>
                  <a:pt x="1861569" y="-11664"/>
                  <a:pt x="2159806" y="16963"/>
                  <a:pt x="2374918" y="0"/>
                </a:cubicBezTo>
                <a:cubicBezTo>
                  <a:pt x="2590030" y="-16963"/>
                  <a:pt x="2713666" y="29136"/>
                  <a:pt x="3033250" y="0"/>
                </a:cubicBezTo>
                <a:cubicBezTo>
                  <a:pt x="3352834" y="-29136"/>
                  <a:pt x="3358570" y="18866"/>
                  <a:pt x="3519308" y="0"/>
                </a:cubicBezTo>
                <a:cubicBezTo>
                  <a:pt x="3680046" y="-18866"/>
                  <a:pt x="3938584" y="-15826"/>
                  <a:pt x="4306846" y="0"/>
                </a:cubicBezTo>
                <a:cubicBezTo>
                  <a:pt x="4287685" y="194093"/>
                  <a:pt x="4293937" y="250887"/>
                  <a:pt x="4306846" y="390569"/>
                </a:cubicBezTo>
                <a:cubicBezTo>
                  <a:pt x="4319755" y="530251"/>
                  <a:pt x="4322262" y="612502"/>
                  <a:pt x="4306846" y="830997"/>
                </a:cubicBezTo>
                <a:cubicBezTo>
                  <a:pt x="4133757" y="819865"/>
                  <a:pt x="3935088" y="809493"/>
                  <a:pt x="3820788" y="830997"/>
                </a:cubicBezTo>
                <a:cubicBezTo>
                  <a:pt x="3706488" y="852501"/>
                  <a:pt x="3490371" y="813021"/>
                  <a:pt x="3334729" y="830997"/>
                </a:cubicBezTo>
                <a:cubicBezTo>
                  <a:pt x="3179087" y="848973"/>
                  <a:pt x="3022635" y="816149"/>
                  <a:pt x="2719466" y="830997"/>
                </a:cubicBezTo>
                <a:cubicBezTo>
                  <a:pt x="2416297" y="845845"/>
                  <a:pt x="2338634" y="817634"/>
                  <a:pt x="2190339" y="830997"/>
                </a:cubicBezTo>
                <a:cubicBezTo>
                  <a:pt x="2042044" y="844360"/>
                  <a:pt x="1872005" y="817678"/>
                  <a:pt x="1661212" y="830997"/>
                </a:cubicBezTo>
                <a:cubicBezTo>
                  <a:pt x="1450419" y="844316"/>
                  <a:pt x="1304504" y="851776"/>
                  <a:pt x="1045948" y="830997"/>
                </a:cubicBezTo>
                <a:cubicBezTo>
                  <a:pt x="787392" y="810218"/>
                  <a:pt x="226837" y="790906"/>
                  <a:pt x="0" y="830997"/>
                </a:cubicBezTo>
                <a:cubicBezTo>
                  <a:pt x="-9851" y="680280"/>
                  <a:pt x="8599" y="507890"/>
                  <a:pt x="0" y="423808"/>
                </a:cubicBezTo>
                <a:cubicBezTo>
                  <a:pt x="-8599" y="339726"/>
                  <a:pt x="4259" y="20005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443121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CÙNG CHIA SẺ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46EF0-F20C-4F3C-7BF9-11FD47803E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6" r="17004"/>
          <a:stretch/>
        </p:blipFill>
        <p:spPr>
          <a:xfrm>
            <a:off x="1760030" y="2736641"/>
            <a:ext cx="4306847" cy="33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9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1CA4254-95BB-0529-D772-197144F4981D}"/>
              </a:ext>
            </a:extLst>
          </p:cNvPr>
          <p:cNvSpPr/>
          <p:nvPr/>
        </p:nvSpPr>
        <p:spPr>
          <a:xfrm>
            <a:off x="1" y="9874"/>
            <a:ext cx="9144000" cy="5133626"/>
          </a:xfrm>
          <a:prstGeom prst="roundRect">
            <a:avLst>
              <a:gd name="adj" fmla="val 51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E69D25D0-35B5-ECE9-CCCF-C6E8357C7E9B}"/>
              </a:ext>
            </a:extLst>
          </p:cNvPr>
          <p:cNvSpPr/>
          <p:nvPr/>
        </p:nvSpPr>
        <p:spPr>
          <a:xfrm>
            <a:off x="665769" y="9876"/>
            <a:ext cx="7488880" cy="1034369"/>
          </a:xfrm>
          <a:prstGeom prst="round2Diag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</a:rPr>
              <a:t>2. Chọn từ ngữ chỉ đặc điểm ở thẻ màu xanh phù hợp với từ ngữ chỉ sự vật ở thẻ màu hồng</a:t>
            </a:r>
          </a:p>
        </p:txBody>
      </p: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6ED9FAA1-160E-097E-7F23-4E87D63B344B}"/>
              </a:ext>
            </a:extLst>
          </p:cNvPr>
          <p:cNvGrpSpPr/>
          <p:nvPr/>
        </p:nvGrpSpPr>
        <p:grpSpPr>
          <a:xfrm>
            <a:off x="1356395" y="468518"/>
            <a:ext cx="1942748" cy="1962571"/>
            <a:chOff x="387044" y="518259"/>
            <a:chExt cx="1942748" cy="1962571"/>
          </a:xfrm>
        </p:grpSpPr>
        <p:pic>
          <p:nvPicPr>
            <p:cNvPr id="8" name="Hình ảnh 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890440D3-5F38-0578-CC30-C06CDF4DF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518259"/>
              <a:ext cx="1942748" cy="1962571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F80BAF9F-3726-B995-99D4-E044897E1674}"/>
                </a:ext>
              </a:extLst>
            </p:cNvPr>
            <p:cNvSpPr txBox="1"/>
            <p:nvPr/>
          </p:nvSpPr>
          <p:spPr>
            <a:xfrm>
              <a:off x="586744" y="1251208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mây trời</a:t>
              </a: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06A9596F-ADDD-FC75-9236-BD4B8B663F56}"/>
              </a:ext>
            </a:extLst>
          </p:cNvPr>
          <p:cNvGrpSpPr/>
          <p:nvPr/>
        </p:nvGrpSpPr>
        <p:grpSpPr>
          <a:xfrm>
            <a:off x="1319437" y="1154539"/>
            <a:ext cx="1942748" cy="1962571"/>
            <a:chOff x="387044" y="1194833"/>
            <a:chExt cx="1942748" cy="1962571"/>
          </a:xfrm>
        </p:grpSpPr>
        <p:pic>
          <p:nvPicPr>
            <p:cNvPr id="31" name="Hình ảnh 3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D3630658-FE7F-1840-803D-94336A3D1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1194833"/>
              <a:ext cx="1942748" cy="1962571"/>
            </a:xfrm>
            <a:prstGeom prst="rect">
              <a:avLst/>
            </a:prstGeom>
          </p:spPr>
        </p:pic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9586938F-551B-BA58-8FCF-B7DB80B313B3}"/>
                </a:ext>
              </a:extLst>
            </p:cNvPr>
            <p:cNvSpPr txBox="1"/>
            <p:nvPr/>
          </p:nvSpPr>
          <p:spPr>
            <a:xfrm>
              <a:off x="586744" y="1927782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đồi núi</a:t>
              </a: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D1F0C990-5CB2-5A99-82A1-9886A9E7C0C0}"/>
              </a:ext>
            </a:extLst>
          </p:cNvPr>
          <p:cNvGrpSpPr/>
          <p:nvPr/>
        </p:nvGrpSpPr>
        <p:grpSpPr>
          <a:xfrm>
            <a:off x="1319437" y="1871449"/>
            <a:ext cx="1942748" cy="1962571"/>
            <a:chOff x="387044" y="1911743"/>
            <a:chExt cx="1942748" cy="1962571"/>
          </a:xfrm>
        </p:grpSpPr>
        <p:pic>
          <p:nvPicPr>
            <p:cNvPr id="34" name="Hình ảnh 3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35602391-CFBF-54E2-5B48-9CC912C1E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1911743"/>
              <a:ext cx="1942748" cy="1962571"/>
            </a:xfrm>
            <a:prstGeom prst="rect">
              <a:avLst/>
            </a:prstGeom>
          </p:spPr>
        </p:pic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54F7CCD5-7D35-E88C-CDCE-6A1F38610095}"/>
                </a:ext>
              </a:extLst>
            </p:cNvPr>
            <p:cNvSpPr txBox="1"/>
            <p:nvPr/>
          </p:nvSpPr>
          <p:spPr>
            <a:xfrm>
              <a:off x="586744" y="2657965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ánh nắng</a:t>
              </a: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0C872E01-55E2-2826-3190-6C64F2451059}"/>
              </a:ext>
            </a:extLst>
          </p:cNvPr>
          <p:cNvGrpSpPr/>
          <p:nvPr/>
        </p:nvGrpSpPr>
        <p:grpSpPr>
          <a:xfrm>
            <a:off x="1319437" y="2575087"/>
            <a:ext cx="1985658" cy="1962571"/>
            <a:chOff x="387044" y="2615381"/>
            <a:chExt cx="1985658" cy="1962571"/>
          </a:xfrm>
        </p:grpSpPr>
        <p:pic>
          <p:nvPicPr>
            <p:cNvPr id="36" name="Hình ảnh 35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36F3819-543E-1FC8-1EF6-AB0E4FD26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2615381"/>
              <a:ext cx="1942748" cy="1962571"/>
            </a:xfrm>
            <a:prstGeom prst="rect">
              <a:avLst/>
            </a:prstGeom>
          </p:spPr>
        </p:pic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F209108E-9E1B-C673-D63B-5E1E1D21C765}"/>
                </a:ext>
              </a:extLst>
            </p:cNvPr>
            <p:cNvSpPr txBox="1"/>
            <p:nvPr/>
          </p:nvSpPr>
          <p:spPr>
            <a:xfrm>
              <a:off x="397239" y="3334539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dòng sông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0627A0D8-D2C1-661C-3477-36C7AAE33408}"/>
              </a:ext>
            </a:extLst>
          </p:cNvPr>
          <p:cNvGrpSpPr/>
          <p:nvPr/>
        </p:nvGrpSpPr>
        <p:grpSpPr>
          <a:xfrm>
            <a:off x="1319437" y="3264934"/>
            <a:ext cx="1942748" cy="1962571"/>
            <a:chOff x="387044" y="3305228"/>
            <a:chExt cx="1942748" cy="1962571"/>
          </a:xfrm>
        </p:grpSpPr>
        <p:pic>
          <p:nvPicPr>
            <p:cNvPr id="38" name="Hình ảnh 3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F00B1C45-AB68-5AB7-4EED-630A8DC03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387044" y="3305228"/>
              <a:ext cx="1942748" cy="1962571"/>
            </a:xfrm>
            <a:prstGeom prst="rect">
              <a:avLst/>
            </a:prstGeom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EAFCF3F6-A7FB-D953-016C-1D2D6BE2EBBE}"/>
                </a:ext>
              </a:extLst>
            </p:cNvPr>
            <p:cNvSpPr txBox="1"/>
            <p:nvPr/>
          </p:nvSpPr>
          <p:spPr>
            <a:xfrm>
              <a:off x="586744" y="4038177"/>
              <a:ext cx="1596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đất đai</a:t>
              </a: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16DC3698-8112-4221-D634-6A440E04BA35}"/>
              </a:ext>
            </a:extLst>
          </p:cNvPr>
          <p:cNvGrpSpPr/>
          <p:nvPr/>
        </p:nvGrpSpPr>
        <p:grpSpPr>
          <a:xfrm>
            <a:off x="5690944" y="2585435"/>
            <a:ext cx="1987823" cy="1962571"/>
            <a:chOff x="5690944" y="2585435"/>
            <a:chExt cx="1987823" cy="1962571"/>
          </a:xfrm>
        </p:grpSpPr>
        <p:pic>
          <p:nvPicPr>
            <p:cNvPr id="45" name="Hình ảnh 44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5998D85E-1595-3ED0-3B47-85485F1B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6019" y="2585435"/>
              <a:ext cx="1942748" cy="1962571"/>
            </a:xfrm>
            <a:prstGeom prst="rect">
              <a:avLst/>
            </a:prstGeom>
          </p:spPr>
        </p:pic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1BD2B026-C475-1DFB-9ED1-6EA73495E3E4}"/>
                </a:ext>
              </a:extLst>
            </p:cNvPr>
            <p:cNvSpPr txBox="1"/>
            <p:nvPr/>
          </p:nvSpPr>
          <p:spPr>
            <a:xfrm>
              <a:off x="5690944" y="3304593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chói chang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BBB75FE3-8E9C-DB50-18E7-E9A2ACF47CD6}"/>
              </a:ext>
            </a:extLst>
          </p:cNvPr>
          <p:cNvGrpSpPr/>
          <p:nvPr/>
        </p:nvGrpSpPr>
        <p:grpSpPr>
          <a:xfrm>
            <a:off x="5690944" y="3305228"/>
            <a:ext cx="1990441" cy="1962571"/>
            <a:chOff x="5690944" y="3305228"/>
            <a:chExt cx="1990441" cy="1962571"/>
          </a:xfrm>
        </p:grpSpPr>
        <p:pic>
          <p:nvPicPr>
            <p:cNvPr id="44" name="Hình ảnh 43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4E2C8E07-E36E-6C37-B218-6A34010E6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8637" y="3305228"/>
              <a:ext cx="1942748" cy="1962571"/>
            </a:xfrm>
            <a:prstGeom prst="rect">
              <a:avLst/>
            </a:prstGeom>
          </p:spPr>
        </p:pic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67C77B37-1396-4BF6-9D8F-7FB13933CF33}"/>
                </a:ext>
              </a:extLst>
            </p:cNvPr>
            <p:cNvSpPr txBox="1"/>
            <p:nvPr/>
          </p:nvSpPr>
          <p:spPr>
            <a:xfrm>
              <a:off x="5690944" y="4062242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trập trùng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43B5BE2A-E9DC-92E5-1D20-8AE301224330}"/>
              </a:ext>
            </a:extLst>
          </p:cNvPr>
          <p:cNvGrpSpPr/>
          <p:nvPr/>
        </p:nvGrpSpPr>
        <p:grpSpPr>
          <a:xfrm>
            <a:off x="5690944" y="1911743"/>
            <a:ext cx="1988479" cy="1962571"/>
            <a:chOff x="5690944" y="1911743"/>
            <a:chExt cx="1988479" cy="1962571"/>
          </a:xfrm>
        </p:grpSpPr>
        <p:pic>
          <p:nvPicPr>
            <p:cNvPr id="42" name="Hình ảnh 41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57688F2-CB38-664F-26B7-ECA58C4ED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6675" y="1911743"/>
              <a:ext cx="1942748" cy="1962571"/>
            </a:xfrm>
            <a:prstGeom prst="rect">
              <a:avLst/>
            </a:prstGeom>
          </p:spPr>
        </p:pic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4C9077C1-2A4F-6D50-AD36-8BD63EF849C9}"/>
                </a:ext>
              </a:extLst>
            </p:cNvPr>
            <p:cNvSpPr txBox="1"/>
            <p:nvPr/>
          </p:nvSpPr>
          <p:spPr>
            <a:xfrm>
              <a:off x="5690944" y="2693381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bồng bềnh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6944BBC-8E85-577E-A27F-3529C7F48EA6}"/>
              </a:ext>
            </a:extLst>
          </p:cNvPr>
          <p:cNvGrpSpPr/>
          <p:nvPr/>
        </p:nvGrpSpPr>
        <p:grpSpPr>
          <a:xfrm>
            <a:off x="5690944" y="1194833"/>
            <a:ext cx="1989133" cy="1962571"/>
            <a:chOff x="5690944" y="1194833"/>
            <a:chExt cx="1989133" cy="1962571"/>
          </a:xfrm>
        </p:grpSpPr>
        <p:pic>
          <p:nvPicPr>
            <p:cNvPr id="41" name="Hình ảnh 40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69153B70-ACEC-A9E3-657A-1FB0522C0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7329" y="1194833"/>
              <a:ext cx="1942748" cy="1962571"/>
            </a:xfrm>
            <a:prstGeom prst="rect">
              <a:avLst/>
            </a:prstGeom>
          </p:spPr>
        </p:pic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id="{DAF66C42-78EF-ECB0-697E-207C8DEE872F}"/>
                </a:ext>
              </a:extLst>
            </p:cNvPr>
            <p:cNvSpPr txBox="1"/>
            <p:nvPr/>
          </p:nvSpPr>
          <p:spPr>
            <a:xfrm>
              <a:off x="5690944" y="1901848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màu mỡ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FF74E0D-48E6-BDF4-EED0-BFC06321C791}"/>
              </a:ext>
            </a:extLst>
          </p:cNvPr>
          <p:cNvGrpSpPr/>
          <p:nvPr/>
        </p:nvGrpSpPr>
        <p:grpSpPr>
          <a:xfrm>
            <a:off x="5690944" y="518259"/>
            <a:ext cx="1989787" cy="1962571"/>
            <a:chOff x="5690944" y="518259"/>
            <a:chExt cx="1989787" cy="1962571"/>
          </a:xfrm>
        </p:grpSpPr>
        <p:pic>
          <p:nvPicPr>
            <p:cNvPr id="40" name="Hình ảnh 39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1E6D290A-9CC4-9A68-EFD9-3062741FC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" t="-7308" b="-3023"/>
            <a:stretch/>
          </p:blipFill>
          <p:spPr>
            <a:xfrm rot="19014166">
              <a:off x="5737983" y="518259"/>
              <a:ext cx="1942748" cy="1962571"/>
            </a:xfrm>
            <a:prstGeom prst="rect">
              <a:avLst/>
            </a:prstGeom>
          </p:spPr>
        </p:pic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76A4CD6-FCEC-7B55-7E0E-24DDEFCB10E9}"/>
                </a:ext>
              </a:extLst>
            </p:cNvPr>
            <p:cNvSpPr txBox="1"/>
            <p:nvPr/>
          </p:nvSpPr>
          <p:spPr>
            <a:xfrm>
              <a:off x="5690944" y="1249305"/>
              <a:ext cx="1975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trong vắt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89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2099E-6 L -0.27379 -0.2787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-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6736 -0.4209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68" y="-21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-0.27049 -0.136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4" y="-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97531E-6 L -0.27379 0.404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2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26719 0.4077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68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1DD54E99-9693-02F8-2BD8-F09C02A4C022}"/>
              </a:ext>
            </a:extLst>
          </p:cNvPr>
          <p:cNvSpPr/>
          <p:nvPr/>
        </p:nvSpPr>
        <p:spPr>
          <a:xfrm>
            <a:off x="5276538" y="289225"/>
            <a:ext cx="3829986" cy="1678899"/>
          </a:xfrm>
          <a:prstGeom prst="wedgeRoundRectCallout">
            <a:avLst>
              <a:gd name="adj1" fmla="val 30711"/>
              <a:gd name="adj2" fmla="val 64286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Bón phân cho cây thôi nào các bạn!</a:t>
            </a: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99CD16B0-6C91-867E-86C4-1E3694C1D45A}"/>
              </a:ext>
            </a:extLst>
          </p:cNvPr>
          <p:cNvSpPr/>
          <p:nvPr/>
        </p:nvSpPr>
        <p:spPr>
          <a:xfrm>
            <a:off x="412229" y="289224"/>
            <a:ext cx="3155430" cy="1678899"/>
          </a:xfrm>
          <a:prstGeom prst="wedgeRound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Chúc mừng các bạn đã vượt qua thử thách 2.</a:t>
            </a:r>
          </a:p>
        </p:txBody>
      </p:sp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344775" y="1435976"/>
            <a:ext cx="3912434" cy="4297920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5951094" y="1346034"/>
            <a:ext cx="3275351" cy="4297920"/>
          </a:xfrm>
          <a:prstGeom prst="rect">
            <a:avLst/>
          </a:prstGeom>
        </p:spPr>
      </p:pic>
      <p:pic>
        <p:nvPicPr>
          <p:cNvPr id="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C109A11-5A9F-FF82-6B93-7BB1234D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9416" y="1842796"/>
            <a:ext cx="487363" cy="487363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7FA95C98-7127-B8ED-6A7A-25B3CFDA1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69259">
            <a:off x="5296524" y="1445797"/>
            <a:ext cx="1281360" cy="12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unflower with green leaves">
            <a:extLst>
              <a:ext uri="{FF2B5EF4-FFF2-40B4-BE49-F238E27FC236}">
                <a16:creationId xmlns:a16="http://schemas.microsoft.com/office/drawing/2014/main" id="{A97CBBEA-1AA6-0BBE-48B2-901414F63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170552" y="3545036"/>
            <a:ext cx="1921789" cy="178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unflower with green leaves">
            <a:extLst>
              <a:ext uri="{FF2B5EF4-FFF2-40B4-BE49-F238E27FC236}">
                <a16:creationId xmlns:a16="http://schemas.microsoft.com/office/drawing/2014/main" id="{442CBDF6-6FDB-166E-B4B1-924DE4481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1619743" y="3393356"/>
            <a:ext cx="1921789" cy="18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unflower with green leaves">
            <a:extLst>
              <a:ext uri="{FF2B5EF4-FFF2-40B4-BE49-F238E27FC236}">
                <a16:creationId xmlns:a16="http://schemas.microsoft.com/office/drawing/2014/main" id="{2E26685B-F78A-7805-D471-07877D979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3515708" y="3517685"/>
            <a:ext cx="1921789" cy="17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unflower with green leaves">
            <a:extLst>
              <a:ext uri="{FF2B5EF4-FFF2-40B4-BE49-F238E27FC236}">
                <a16:creationId xmlns:a16="http://schemas.microsoft.com/office/drawing/2014/main" id="{5EA6D5CA-D77E-C191-6095-0754852EB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5285303" y="3393356"/>
            <a:ext cx="1921789" cy="18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B67ED85-225C-9758-8888-C99E6F4BD4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5" b="69987"/>
          <a:stretch/>
        </p:blipFill>
        <p:spPr>
          <a:xfrm>
            <a:off x="632161" y="2145265"/>
            <a:ext cx="1376754" cy="1460525"/>
          </a:xfrm>
          <a:prstGeom prst="rect">
            <a:avLst/>
          </a:prstGeom>
        </p:spPr>
      </p:pic>
      <p:pic>
        <p:nvPicPr>
          <p:cNvPr id="5" name="Hình ảnh 4" descr="Ảnh có chứa văn bản, cây, lá&#10;&#10;Mô tả được tạo tự động">
            <a:extLst>
              <a:ext uri="{FF2B5EF4-FFF2-40B4-BE49-F238E27FC236}">
                <a16:creationId xmlns:a16="http://schemas.microsoft.com/office/drawing/2014/main" id="{125D3271-E73F-CE27-B557-B28E214B0E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4"/>
          <a:stretch/>
        </p:blipFill>
        <p:spPr>
          <a:xfrm>
            <a:off x="-217358" y="4237607"/>
            <a:ext cx="9144000" cy="90589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E1455C2-768E-B703-F12B-61567557D3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r="51130" b="69987"/>
          <a:stretch/>
        </p:blipFill>
        <p:spPr>
          <a:xfrm>
            <a:off x="2265347" y="2083271"/>
            <a:ext cx="1214287" cy="146052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E248313-6342-E950-D6DD-1AB1732F43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r="25832" b="69987"/>
          <a:stretch/>
        </p:blipFill>
        <p:spPr>
          <a:xfrm>
            <a:off x="4107228" y="2145265"/>
            <a:ext cx="1343696" cy="146052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125C6F7-8EFE-583B-DEB6-9140E06748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9" r="-679" b="69987"/>
          <a:stretch/>
        </p:blipFill>
        <p:spPr>
          <a:xfrm>
            <a:off x="5929518" y="2092014"/>
            <a:ext cx="1343696" cy="1460523"/>
          </a:xfrm>
          <a:prstGeom prst="rect">
            <a:avLst/>
          </a:prstGeom>
        </p:spPr>
      </p:pic>
      <p:pic>
        <p:nvPicPr>
          <p:cNvPr id="3" name="Picture 118">
            <a:extLst>
              <a:ext uri="{FF2B5EF4-FFF2-40B4-BE49-F238E27FC236}">
                <a16:creationId xmlns:a16="http://schemas.microsoft.com/office/drawing/2014/main" id="{61660E51-53A4-340B-E92C-8B98E990FB1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912" y="1315175"/>
            <a:ext cx="493819" cy="573074"/>
          </a:xfrm>
          <a:prstGeom prst="rect">
            <a:avLst/>
          </a:prstGeom>
        </p:spPr>
      </p:pic>
      <p:pic>
        <p:nvPicPr>
          <p:cNvPr id="4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6C247F0D-B660-F6B8-99F0-6B1A8CBBB3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69259">
            <a:off x="2060126" y="-43117"/>
            <a:ext cx="1281360" cy="1281360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51FD8F67-E0D3-DBDF-356C-985D84264D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69259">
            <a:off x="587647" y="-19799"/>
            <a:ext cx="1281360" cy="1281360"/>
          </a:xfrm>
          <a:prstGeom prst="rect">
            <a:avLst/>
          </a:prstGeom>
        </p:spPr>
      </p:pic>
      <p:pic>
        <p:nvPicPr>
          <p:cNvPr id="7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C0F44253-BDC9-6158-D5AB-5E1CCD75B1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69259">
            <a:off x="4182235" y="27452"/>
            <a:ext cx="1281360" cy="1281360"/>
          </a:xfrm>
          <a:prstGeom prst="rect">
            <a:avLst/>
          </a:prstGeom>
        </p:spPr>
      </p:pic>
      <p:pic>
        <p:nvPicPr>
          <p:cNvPr id="2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DF6B1305-E381-CD64-48DF-82D038057A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869259">
            <a:off x="6024015" y="5344"/>
            <a:ext cx="1281360" cy="1281360"/>
          </a:xfrm>
          <a:prstGeom prst="rect">
            <a:avLst/>
          </a:prstGeom>
        </p:spPr>
      </p:pic>
      <p:pic>
        <p:nvPicPr>
          <p:cNvPr id="21" name="Picture 118">
            <a:extLst>
              <a:ext uri="{FF2B5EF4-FFF2-40B4-BE49-F238E27FC236}">
                <a16:creationId xmlns:a16="http://schemas.microsoft.com/office/drawing/2014/main" id="{2EADE8EA-62BD-26EB-F418-3EF42912A83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245" y="1369483"/>
            <a:ext cx="493819" cy="573074"/>
          </a:xfrm>
          <a:prstGeom prst="rect">
            <a:avLst/>
          </a:prstGeom>
        </p:spPr>
      </p:pic>
      <p:pic>
        <p:nvPicPr>
          <p:cNvPr id="22" name="Picture 118">
            <a:extLst>
              <a:ext uri="{FF2B5EF4-FFF2-40B4-BE49-F238E27FC236}">
                <a16:creationId xmlns:a16="http://schemas.microsoft.com/office/drawing/2014/main" id="{3B17D19B-A75D-7121-2E3A-C1CC6B70E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482" y="1339495"/>
            <a:ext cx="493819" cy="573074"/>
          </a:xfrm>
          <a:prstGeom prst="rect">
            <a:avLst/>
          </a:prstGeom>
        </p:spPr>
      </p:pic>
      <p:pic>
        <p:nvPicPr>
          <p:cNvPr id="23" name="Picture 118">
            <a:extLst>
              <a:ext uri="{FF2B5EF4-FFF2-40B4-BE49-F238E27FC236}">
                <a16:creationId xmlns:a16="http://schemas.microsoft.com/office/drawing/2014/main" id="{F704E2DA-4222-ABD1-9F39-97D0E7C8DC7D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4" y="1339495"/>
            <a:ext cx="493819" cy="573074"/>
          </a:xfrm>
          <a:prstGeom prst="rect">
            <a:avLst/>
          </a:prstGeom>
        </p:spPr>
      </p:pic>
      <p:pic>
        <p:nvPicPr>
          <p:cNvPr id="2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26C1C4-7FC5-0553-CB22-E1B8B229B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2796" y="1768827"/>
            <a:ext cx="487363" cy="487363"/>
          </a:xfrm>
          <a:prstGeom prst="rect">
            <a:avLst/>
          </a:prstGeom>
        </p:spPr>
      </p:pic>
      <p:pic>
        <p:nvPicPr>
          <p:cNvPr id="26" name="Hình ảnh 25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F4F11406-2085-E405-FB21-99E9823329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43" y="3605788"/>
            <a:ext cx="694120" cy="736461"/>
          </a:xfrm>
          <a:prstGeom prst="rect">
            <a:avLst/>
          </a:prstGeom>
        </p:spPr>
      </p:pic>
      <p:pic>
        <p:nvPicPr>
          <p:cNvPr id="27" name="Hình ảnh 26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FA9C8F23-A59E-6B44-A3E5-B6813FCF78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3184" y="3667158"/>
            <a:ext cx="694120" cy="736461"/>
          </a:xfrm>
          <a:prstGeom prst="rect">
            <a:avLst/>
          </a:prstGeom>
        </p:spPr>
      </p:pic>
      <p:pic>
        <p:nvPicPr>
          <p:cNvPr id="28" name="Hình ảnh 27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CEBCCEF2-B342-8302-C06D-F99354269C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9538" y="3626959"/>
            <a:ext cx="694120" cy="736461"/>
          </a:xfrm>
          <a:prstGeom prst="rect">
            <a:avLst/>
          </a:prstGeom>
        </p:spPr>
      </p:pic>
      <p:pic>
        <p:nvPicPr>
          <p:cNvPr id="29" name="Hình ảnh 28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E6D55B67-0256-33B5-96A1-6013E9D33D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4240" y="3573583"/>
            <a:ext cx="694120" cy="736461"/>
          </a:xfrm>
          <a:prstGeom prst="rect">
            <a:avLst/>
          </a:prstGeom>
        </p:spPr>
      </p:pic>
      <p:pic>
        <p:nvPicPr>
          <p:cNvPr id="30" name="Hình ảnh 29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6E6B8AEB-1303-2C06-42BD-69055C80A4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843" y="3573584"/>
            <a:ext cx="694120" cy="736461"/>
          </a:xfrm>
          <a:prstGeom prst="rect">
            <a:avLst/>
          </a:prstGeom>
        </p:spPr>
      </p:pic>
      <p:pic>
        <p:nvPicPr>
          <p:cNvPr id="31" name="Hình ảnh 30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311B451D-0FDF-810F-824B-69F46677D4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50" y="3555743"/>
            <a:ext cx="694120" cy="736461"/>
          </a:xfrm>
          <a:prstGeom prst="rect">
            <a:avLst/>
          </a:prstGeom>
        </p:spPr>
      </p:pic>
      <p:pic>
        <p:nvPicPr>
          <p:cNvPr id="32" name="Hình ảnh 31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86422232-08BB-6F1E-D2F0-1B1C88BD10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25" y="3477140"/>
            <a:ext cx="694120" cy="736461"/>
          </a:xfrm>
          <a:prstGeom prst="rect">
            <a:avLst/>
          </a:prstGeom>
        </p:spPr>
      </p:pic>
      <p:pic>
        <p:nvPicPr>
          <p:cNvPr id="33" name="Hình ảnh 32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CABBC09E-9721-56C1-4D62-51644424ED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003" y="3477140"/>
            <a:ext cx="694120" cy="7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1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48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98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448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00434 0.60247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01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58025E-6 L -0.01371 0.60216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009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6.17284E-7 L -0.01771 0.60216 " pathEditMode="relative" rAng="0" ptsTypes="AA">
                                      <p:cBhvr>
                                        <p:cTn id="6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3009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17284E-7 L -0.0269 0.60216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48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448"/>
                            </p:stCondLst>
                            <p:childTnLst>
                              <p:par>
                                <p:cTn id="8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2B9E136-D912-7AA5-933E-14BAD07F9CA1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716240-F0BB-3BD4-93E0-3070FB73ED6D}"/>
              </a:ext>
            </a:extLst>
          </p:cNvPr>
          <p:cNvSpPr txBox="1"/>
          <p:nvPr/>
        </p:nvSpPr>
        <p:spPr>
          <a:xfrm rot="20836385">
            <a:off x="226758" y="1541807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3</a:t>
            </a:r>
          </a:p>
        </p:txBody>
      </p:sp>
      <p:pic>
        <p:nvPicPr>
          <p:cNvPr id="3" name="Hình ảnh 2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CF1DBD40-A663-BEA6-E5DA-CAC47B233B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3642609" y="1391004"/>
            <a:ext cx="3275351" cy="4297920"/>
          </a:xfrm>
          <a:prstGeom prst="rect">
            <a:avLst/>
          </a:prstGeom>
        </p:spPr>
      </p:pic>
      <p:pic>
        <p:nvPicPr>
          <p:cNvPr id="7" name="Hình ảnh 6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15A2BF4-505D-E8C5-854E-D302E2D2D3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46" y="2388172"/>
            <a:ext cx="860740" cy="8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C2B07412-C2C8-A1C9-6065-93807AF5416A}"/>
              </a:ext>
            </a:extLst>
          </p:cNvPr>
          <p:cNvGrpSpPr/>
          <p:nvPr/>
        </p:nvGrpSpPr>
        <p:grpSpPr>
          <a:xfrm>
            <a:off x="1307891" y="0"/>
            <a:ext cx="6348335" cy="1236688"/>
            <a:chOff x="1307891" y="0"/>
            <a:chExt cx="6348335" cy="1236688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9A31E4EF-76FD-75B6-D841-B9D9D228C045}"/>
                </a:ext>
              </a:extLst>
            </p:cNvPr>
            <p:cNvSpPr/>
            <p:nvPr/>
          </p:nvSpPr>
          <p:spPr>
            <a:xfrm>
              <a:off x="1341620" y="0"/>
              <a:ext cx="6280878" cy="99684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4C159726-252A-0EAF-F160-BBB0E7234C9B}"/>
                </a:ext>
              </a:extLst>
            </p:cNvPr>
            <p:cNvSpPr/>
            <p:nvPr/>
          </p:nvSpPr>
          <p:spPr>
            <a:xfrm>
              <a:off x="1307891" y="164891"/>
              <a:ext cx="6348335" cy="1071797"/>
            </a:xfrm>
            <a:prstGeom prst="round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3. Đặt 1 – 2 câu nói về vẻ đẹp của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9EABC7E-ED00-C316-D958-F6A75D4F1FDD}"/>
              </a:ext>
            </a:extLst>
          </p:cNvPr>
          <p:cNvGrpSpPr/>
          <p:nvPr/>
        </p:nvGrpSpPr>
        <p:grpSpPr>
          <a:xfrm>
            <a:off x="2606368" y="194870"/>
            <a:ext cx="3754670" cy="3448038"/>
            <a:chOff x="2606368" y="194870"/>
            <a:chExt cx="3754670" cy="3448038"/>
          </a:xfrm>
        </p:grpSpPr>
        <p:pic>
          <p:nvPicPr>
            <p:cNvPr id="7" name="Hình ảnh 6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BE5BB11F-98B1-41A5-0F7B-09E1386B5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20785">
              <a:off x="2606368" y="194870"/>
              <a:ext cx="3754670" cy="3448038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20A7996-EF0E-8F67-62CB-121CDA818585}"/>
                </a:ext>
              </a:extLst>
            </p:cNvPr>
            <p:cNvSpPr txBox="1"/>
            <p:nvPr/>
          </p:nvSpPr>
          <p:spPr>
            <a:xfrm>
              <a:off x="3448782" y="1657279"/>
              <a:ext cx="2540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a. Bầu trời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0885FDC-CD04-937F-49FD-F5FE52850DA2}"/>
              </a:ext>
            </a:extLst>
          </p:cNvPr>
          <p:cNvGrpSpPr/>
          <p:nvPr/>
        </p:nvGrpSpPr>
        <p:grpSpPr>
          <a:xfrm>
            <a:off x="2572639" y="1502942"/>
            <a:ext cx="3754670" cy="3448038"/>
            <a:chOff x="2572639" y="1502942"/>
            <a:chExt cx="3754670" cy="3448038"/>
          </a:xfrm>
        </p:grpSpPr>
        <p:pic>
          <p:nvPicPr>
            <p:cNvPr id="8" name="Hình ảnh 7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96A7F9BF-F4C1-98E4-5F9B-1F5317871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20785">
              <a:off x="2572639" y="1502942"/>
              <a:ext cx="3754670" cy="3448038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3669D56E-BE02-DF93-C725-CCB859C817CB}"/>
                </a:ext>
              </a:extLst>
            </p:cNvPr>
            <p:cNvSpPr txBox="1"/>
            <p:nvPr/>
          </p:nvSpPr>
          <p:spPr>
            <a:xfrm>
              <a:off x="3448781" y="2967046"/>
              <a:ext cx="2540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b. Núi rừng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354866FF-7721-C372-C8BF-DFD285075C75}"/>
              </a:ext>
            </a:extLst>
          </p:cNvPr>
          <p:cNvGrpSpPr/>
          <p:nvPr/>
        </p:nvGrpSpPr>
        <p:grpSpPr>
          <a:xfrm>
            <a:off x="2538910" y="2855954"/>
            <a:ext cx="3754670" cy="3448038"/>
            <a:chOff x="2538910" y="2855954"/>
            <a:chExt cx="3754670" cy="3448038"/>
          </a:xfrm>
        </p:grpSpPr>
        <p:pic>
          <p:nvPicPr>
            <p:cNvPr id="9" name="Hình ảnh 8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E31DA896-66B7-F2F8-7B90-69C6537DF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20785">
              <a:off x="2538910" y="2855954"/>
              <a:ext cx="3754670" cy="3448038"/>
            </a:xfrm>
            <a:prstGeom prst="rect">
              <a:avLst/>
            </a:prstGeom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E87B7CF-913E-A2BA-9C81-D66C83397780}"/>
                </a:ext>
              </a:extLst>
            </p:cNvPr>
            <p:cNvSpPr txBox="1"/>
            <p:nvPr/>
          </p:nvSpPr>
          <p:spPr>
            <a:xfrm>
              <a:off x="3448780" y="4380866"/>
              <a:ext cx="2540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c. Chim chóc</a:t>
              </a: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75D9CF8-80D0-8B6C-4717-64263A943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25" y="-459255"/>
            <a:ext cx="2909877" cy="2054031"/>
          </a:xfrm>
          <a:prstGeom prst="rect">
            <a:avLst/>
          </a:prstGeom>
        </p:spPr>
      </p:pic>
      <p:pic>
        <p:nvPicPr>
          <p:cNvPr id="20" name="Hình ảnh 19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88E60FE-F7C4-1C82-9B84-5D16A4EFB6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53" y="567760"/>
            <a:ext cx="860740" cy="8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0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7E93381-7295-5AC8-B040-A5DB2E78EA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13" y="824459"/>
            <a:ext cx="4292569" cy="504492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62CD5C7-B400-C9AB-7EF4-1083AAE06221}"/>
              </a:ext>
            </a:extLst>
          </p:cNvPr>
          <p:cNvGrpSpPr/>
          <p:nvPr/>
        </p:nvGrpSpPr>
        <p:grpSpPr>
          <a:xfrm>
            <a:off x="274626" y="2130890"/>
            <a:ext cx="2608289" cy="769441"/>
            <a:chOff x="4114800" y="1074084"/>
            <a:chExt cx="2608289" cy="769441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D9BC7496-C956-CA34-722D-F3282E540B98}"/>
                </a:ext>
              </a:extLst>
            </p:cNvPr>
            <p:cNvSpPr txBox="1"/>
            <p:nvPr/>
          </p:nvSpPr>
          <p:spPr>
            <a:xfrm>
              <a:off x="4242788" y="1074084"/>
              <a:ext cx="248030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304800">
                    <a:solidFill>
                      <a:schemeClr val="bg1"/>
                    </a:solidFill>
                    <a:bevel/>
                  </a:ln>
                  <a:latin typeface="SVN-Poky's" panose="020B0606040200020203" pitchFamily="34" charset="0"/>
                </a:rPr>
                <a:t>Mục tiêu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C2709E2-AECE-8A62-B905-8CF7A3E8FFEC}"/>
                </a:ext>
              </a:extLst>
            </p:cNvPr>
            <p:cNvSpPr txBox="1"/>
            <p:nvPr/>
          </p:nvSpPr>
          <p:spPr>
            <a:xfrm>
              <a:off x="4114800" y="1074084"/>
              <a:ext cx="26082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accent6">
                      <a:lumMod val="75000"/>
                    </a:schemeClr>
                  </a:solidFill>
                  <a:latin typeface="SVN-Poky's" panose="020B0606040200020203" pitchFamily="34" charset="0"/>
                </a:rPr>
                <a:t>Mục</a:t>
              </a:r>
              <a:r>
                <a:rPr lang="en-US" sz="4400">
                  <a:latin typeface="SVN-Poky's" panose="020B0606040200020203" pitchFamily="34" charset="0"/>
                </a:rPr>
                <a:t> </a:t>
              </a:r>
              <a:r>
                <a:rPr lang="en-US" sz="4400">
                  <a:solidFill>
                    <a:srgbClr val="FFC000"/>
                  </a:solidFill>
                  <a:latin typeface="SVN-Poky's" panose="020B0606040200020203" pitchFamily="34" charset="0"/>
                </a:rPr>
                <a:t>tiêu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13443C2-7E59-3D03-1907-A89FED24B7BC}"/>
              </a:ext>
            </a:extLst>
          </p:cNvPr>
          <p:cNvGrpSpPr/>
          <p:nvPr/>
        </p:nvGrpSpPr>
        <p:grpSpPr>
          <a:xfrm>
            <a:off x="3705261" y="1101778"/>
            <a:ext cx="5438739" cy="1245810"/>
            <a:chOff x="3705261" y="1101778"/>
            <a:chExt cx="5438739" cy="1245810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833D19C9-A58A-CC2D-286B-36E995C00D0E}"/>
                </a:ext>
              </a:extLst>
            </p:cNvPr>
            <p:cNvSpPr/>
            <p:nvPr/>
          </p:nvSpPr>
          <p:spPr>
            <a:xfrm>
              <a:off x="4369633" y="1101778"/>
              <a:ext cx="4774367" cy="1178686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Mở rộng được vốn từ về </a:t>
              </a:r>
              <a:br>
                <a:rPr lang="en-US" sz="2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vi-VN" sz="2800" i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Thiên nhiên</a:t>
              </a:r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6768827-3073-8F81-D026-D7A049960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261" y="1493776"/>
              <a:ext cx="861934" cy="853812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F02DEE68-6FD5-8975-8B09-E3D262D33E60}"/>
              </a:ext>
            </a:extLst>
          </p:cNvPr>
          <p:cNvGrpSpPr/>
          <p:nvPr/>
        </p:nvGrpSpPr>
        <p:grpSpPr>
          <a:xfrm>
            <a:off x="3294089" y="2881477"/>
            <a:ext cx="5849911" cy="1178686"/>
            <a:chOff x="3294089" y="3356250"/>
            <a:chExt cx="5849911" cy="703911"/>
          </a:xfrm>
        </p:grpSpPr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523515CD-9FE7-281B-5E8F-37A6FE3C5E84}"/>
                </a:ext>
              </a:extLst>
            </p:cNvPr>
            <p:cNvSpPr/>
            <p:nvPr/>
          </p:nvSpPr>
          <p:spPr>
            <a:xfrm>
              <a:off x="3774712" y="3356250"/>
              <a:ext cx="5369288" cy="703911"/>
            </a:xfrm>
            <a:prstGeom prst="roundRect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2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ặt được câu nói về vẻ đẹp của thiên nhiên.</a:t>
              </a:r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C2BF4E21-3F81-CD58-38CB-B5DDEFB0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4089" y="3447005"/>
              <a:ext cx="861934" cy="522401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1FEB21-2031-5D30-8022-B10DFD185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65" y="1871536"/>
            <a:ext cx="5189219" cy="4256562"/>
          </a:xfrm>
          <a:prstGeom prst="rect">
            <a:avLst/>
          </a:prstGeom>
        </p:spPr>
      </p:pic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D73D4FFC-E4A1-BC08-52FE-5271C6B6158F}"/>
              </a:ext>
            </a:extLst>
          </p:cNvPr>
          <p:cNvSpPr/>
          <p:nvPr/>
        </p:nvSpPr>
        <p:spPr>
          <a:xfrm>
            <a:off x="2806592" y="962673"/>
            <a:ext cx="3727342" cy="2014779"/>
          </a:xfrm>
          <a:prstGeom prst="cloudCallout">
            <a:avLst>
              <a:gd name="adj1" fmla="val -12393"/>
              <a:gd name="adj2" fmla="val 479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>
              <a:ln>
                <a:noFill/>
                <a:prstDash val="lgDash"/>
              </a:ln>
              <a:solidFill>
                <a:srgbClr val="00B050"/>
              </a:solidFill>
              <a:latin typeface="iCiel Pony" panose="02000000000000000000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3FE7EF-4914-DBCA-9D06-D3F3A92A2FEB}"/>
              </a:ext>
            </a:extLst>
          </p:cNvPr>
          <p:cNvSpPr txBox="1"/>
          <p:nvPr/>
        </p:nvSpPr>
        <p:spPr>
          <a:xfrm>
            <a:off x="3338276" y="1248311"/>
            <a:ext cx="2493289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4000" b="1">
                <a:ln w="12700" cmpd="sng">
                  <a:noFill/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255178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CA4C35BA-C319-131D-506A-875310C695C5}"/>
              </a:ext>
            </a:extLst>
          </p:cNvPr>
          <p:cNvGrpSpPr/>
          <p:nvPr/>
        </p:nvGrpSpPr>
        <p:grpSpPr>
          <a:xfrm>
            <a:off x="1259173" y="134945"/>
            <a:ext cx="6348335" cy="2142682"/>
            <a:chOff x="1274163" y="0"/>
            <a:chExt cx="6348335" cy="2142682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9A31E4EF-76FD-75B6-D841-B9D9D228C045}"/>
                </a:ext>
              </a:extLst>
            </p:cNvPr>
            <p:cNvSpPr/>
            <p:nvPr/>
          </p:nvSpPr>
          <p:spPr>
            <a:xfrm>
              <a:off x="1341620" y="0"/>
              <a:ext cx="6280878" cy="996846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4C159726-252A-0EAF-F160-BBB0E7234C9B}"/>
                </a:ext>
              </a:extLst>
            </p:cNvPr>
            <p:cNvSpPr/>
            <p:nvPr/>
          </p:nvSpPr>
          <p:spPr>
            <a:xfrm>
              <a:off x="1274163" y="241469"/>
              <a:ext cx="6348335" cy="1901213"/>
            </a:xfrm>
            <a:prstGeom prst="round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3. Đặt 1 – 2 câu nói về vẻ đẹp của:</a:t>
              </a:r>
            </a:p>
            <a:p>
              <a:pPr marL="514350" indent="-514350" algn="ctr">
                <a:buAutoNum type="alphaLcPeriod"/>
              </a:pPr>
              <a:r>
                <a:rPr lang="en-US" sz="2800" b="1"/>
                <a:t>Bầu trời</a:t>
              </a:r>
            </a:p>
            <a:p>
              <a:pPr marL="514350" indent="-514350" algn="ctr">
                <a:buAutoNum type="alphaLcPeriod"/>
              </a:pPr>
              <a:r>
                <a:rPr lang="en-US" sz="2800" b="1"/>
                <a:t>Núi rừng</a:t>
              </a:r>
            </a:p>
            <a:p>
              <a:pPr algn="ctr"/>
              <a:r>
                <a:rPr lang="en-US" sz="2800" b="1"/>
                <a:t>c. Chim chim chóc</a:t>
              </a: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75D9CF8-80D0-8B6C-4717-64263A943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79" y="12073"/>
            <a:ext cx="2909877" cy="2054031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E54CBE2-802F-859A-3313-960C32C4B312}"/>
              </a:ext>
            </a:extLst>
          </p:cNvPr>
          <p:cNvSpPr/>
          <p:nvPr/>
        </p:nvSpPr>
        <p:spPr>
          <a:xfrm>
            <a:off x="1637675" y="2749020"/>
            <a:ext cx="5868649" cy="1296649"/>
          </a:xfrm>
          <a:prstGeom prst="rect">
            <a:avLst/>
          </a:prstGeom>
          <a:solidFill>
            <a:schemeClr val="bg1"/>
          </a:solidFill>
          <a:ln w="28575">
            <a:solidFill>
              <a:srgbClr val="F1B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M: </a:t>
            </a:r>
            <a:r>
              <a:rPr lang="en-US" sz="2800" b="1">
                <a:solidFill>
                  <a:schemeClr val="tx1"/>
                </a:solidFill>
              </a:rPr>
              <a:t>Mùa thu, bầu trời xanh thẳm, cao vời vợi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12741D1-9D59-FBB9-17C6-14237B489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40" y="3140425"/>
            <a:ext cx="2583928" cy="2065307"/>
          </a:xfrm>
          <a:prstGeom prst="rect">
            <a:avLst/>
          </a:prstGeom>
        </p:spPr>
      </p:pic>
      <p:pic>
        <p:nvPicPr>
          <p:cNvPr id="12" name="Hình ảnh 1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AD82CD13-2198-3495-E4CE-B88E60050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4" y="1081741"/>
            <a:ext cx="860740" cy="8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2EC90-7AFE-199A-764A-7DB9F27BE5B5}"/>
              </a:ext>
            </a:extLst>
          </p:cNvPr>
          <p:cNvSpPr txBox="1"/>
          <p:nvPr/>
        </p:nvSpPr>
        <p:spPr>
          <a:xfrm>
            <a:off x="2026824" y="1561517"/>
            <a:ext cx="5090352" cy="923330"/>
          </a:xfrm>
          <a:custGeom>
            <a:avLst/>
            <a:gdLst>
              <a:gd name="connsiteX0" fmla="*/ 0 w 5090352"/>
              <a:gd name="connsiteY0" fmla="*/ 0 h 923330"/>
              <a:gd name="connsiteX1" fmla="*/ 534487 w 5090352"/>
              <a:gd name="connsiteY1" fmla="*/ 0 h 923330"/>
              <a:gd name="connsiteX2" fmla="*/ 1170781 w 5090352"/>
              <a:gd name="connsiteY2" fmla="*/ 0 h 923330"/>
              <a:gd name="connsiteX3" fmla="*/ 1705268 w 5090352"/>
              <a:gd name="connsiteY3" fmla="*/ 0 h 923330"/>
              <a:gd name="connsiteX4" fmla="*/ 2443369 w 5090352"/>
              <a:gd name="connsiteY4" fmla="*/ 0 h 923330"/>
              <a:gd name="connsiteX5" fmla="*/ 3130566 w 5090352"/>
              <a:gd name="connsiteY5" fmla="*/ 0 h 923330"/>
              <a:gd name="connsiteX6" fmla="*/ 3614150 w 5090352"/>
              <a:gd name="connsiteY6" fmla="*/ 0 h 923330"/>
              <a:gd name="connsiteX7" fmla="*/ 4352251 w 5090352"/>
              <a:gd name="connsiteY7" fmla="*/ 0 h 923330"/>
              <a:gd name="connsiteX8" fmla="*/ 5090352 w 5090352"/>
              <a:gd name="connsiteY8" fmla="*/ 0 h 923330"/>
              <a:gd name="connsiteX9" fmla="*/ 5090352 w 5090352"/>
              <a:gd name="connsiteY9" fmla="*/ 480132 h 923330"/>
              <a:gd name="connsiteX10" fmla="*/ 5090352 w 5090352"/>
              <a:gd name="connsiteY10" fmla="*/ 923330 h 923330"/>
              <a:gd name="connsiteX11" fmla="*/ 4403154 w 5090352"/>
              <a:gd name="connsiteY11" fmla="*/ 923330 h 923330"/>
              <a:gd name="connsiteX12" fmla="*/ 3766860 w 5090352"/>
              <a:gd name="connsiteY12" fmla="*/ 923330 h 923330"/>
              <a:gd name="connsiteX13" fmla="*/ 3232374 w 5090352"/>
              <a:gd name="connsiteY13" fmla="*/ 923330 h 923330"/>
              <a:gd name="connsiteX14" fmla="*/ 2697887 w 5090352"/>
              <a:gd name="connsiteY14" fmla="*/ 923330 h 923330"/>
              <a:gd name="connsiteX15" fmla="*/ 2061593 w 5090352"/>
              <a:gd name="connsiteY15" fmla="*/ 923330 h 923330"/>
              <a:gd name="connsiteX16" fmla="*/ 1425299 w 5090352"/>
              <a:gd name="connsiteY16" fmla="*/ 923330 h 923330"/>
              <a:gd name="connsiteX17" fmla="*/ 839908 w 5090352"/>
              <a:gd name="connsiteY17" fmla="*/ 923330 h 923330"/>
              <a:gd name="connsiteX18" fmla="*/ 0 w 5090352"/>
              <a:gd name="connsiteY18" fmla="*/ 923330 h 923330"/>
              <a:gd name="connsiteX19" fmla="*/ 0 w 5090352"/>
              <a:gd name="connsiteY19" fmla="*/ 480132 h 923330"/>
              <a:gd name="connsiteX20" fmla="*/ 0 w 5090352"/>
              <a:gd name="connsiteY20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90352" h="923330" extrusionOk="0">
                <a:moveTo>
                  <a:pt x="0" y="0"/>
                </a:moveTo>
                <a:cubicBezTo>
                  <a:pt x="227350" y="12323"/>
                  <a:pt x="358565" y="4806"/>
                  <a:pt x="534487" y="0"/>
                </a:cubicBezTo>
                <a:cubicBezTo>
                  <a:pt x="710409" y="-4806"/>
                  <a:pt x="966809" y="-20979"/>
                  <a:pt x="1170781" y="0"/>
                </a:cubicBezTo>
                <a:cubicBezTo>
                  <a:pt x="1374753" y="20979"/>
                  <a:pt x="1578921" y="26602"/>
                  <a:pt x="1705268" y="0"/>
                </a:cubicBezTo>
                <a:cubicBezTo>
                  <a:pt x="1831615" y="-26602"/>
                  <a:pt x="2187335" y="23543"/>
                  <a:pt x="2443369" y="0"/>
                </a:cubicBezTo>
                <a:cubicBezTo>
                  <a:pt x="2699403" y="-23543"/>
                  <a:pt x="2808787" y="-29809"/>
                  <a:pt x="3130566" y="0"/>
                </a:cubicBezTo>
                <a:cubicBezTo>
                  <a:pt x="3452345" y="29809"/>
                  <a:pt x="3378499" y="16368"/>
                  <a:pt x="3614150" y="0"/>
                </a:cubicBezTo>
                <a:cubicBezTo>
                  <a:pt x="3849801" y="-16368"/>
                  <a:pt x="4131443" y="19304"/>
                  <a:pt x="4352251" y="0"/>
                </a:cubicBezTo>
                <a:cubicBezTo>
                  <a:pt x="4573059" y="-19304"/>
                  <a:pt x="4755790" y="-25933"/>
                  <a:pt x="5090352" y="0"/>
                </a:cubicBezTo>
                <a:cubicBezTo>
                  <a:pt x="5103125" y="192570"/>
                  <a:pt x="5083823" y="295129"/>
                  <a:pt x="5090352" y="480132"/>
                </a:cubicBezTo>
                <a:cubicBezTo>
                  <a:pt x="5096881" y="665135"/>
                  <a:pt x="5094899" y="710188"/>
                  <a:pt x="5090352" y="923330"/>
                </a:cubicBezTo>
                <a:cubicBezTo>
                  <a:pt x="4866548" y="937910"/>
                  <a:pt x="4607583" y="915606"/>
                  <a:pt x="4403154" y="923330"/>
                </a:cubicBezTo>
                <a:cubicBezTo>
                  <a:pt x="4198725" y="931054"/>
                  <a:pt x="3986192" y="944415"/>
                  <a:pt x="3766860" y="923330"/>
                </a:cubicBezTo>
                <a:cubicBezTo>
                  <a:pt x="3547528" y="902245"/>
                  <a:pt x="3461963" y="937878"/>
                  <a:pt x="3232374" y="923330"/>
                </a:cubicBezTo>
                <a:cubicBezTo>
                  <a:pt x="3002785" y="908782"/>
                  <a:pt x="2956488" y="905853"/>
                  <a:pt x="2697887" y="923330"/>
                </a:cubicBezTo>
                <a:cubicBezTo>
                  <a:pt x="2439286" y="940807"/>
                  <a:pt x="2351058" y="941771"/>
                  <a:pt x="2061593" y="923330"/>
                </a:cubicBezTo>
                <a:cubicBezTo>
                  <a:pt x="1772128" y="904889"/>
                  <a:pt x="1568567" y="944981"/>
                  <a:pt x="1425299" y="923330"/>
                </a:cubicBezTo>
                <a:cubicBezTo>
                  <a:pt x="1282031" y="901679"/>
                  <a:pt x="1044525" y="945945"/>
                  <a:pt x="839908" y="923330"/>
                </a:cubicBezTo>
                <a:cubicBezTo>
                  <a:pt x="635291" y="900715"/>
                  <a:pt x="278955" y="957355"/>
                  <a:pt x="0" y="923330"/>
                </a:cubicBezTo>
                <a:cubicBezTo>
                  <a:pt x="5685" y="750493"/>
                  <a:pt x="-10856" y="697843"/>
                  <a:pt x="0" y="480132"/>
                </a:cubicBezTo>
                <a:cubicBezTo>
                  <a:pt x="10856" y="262421"/>
                  <a:pt x="-20705" y="148457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38443121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CÙNG</a:t>
            </a:r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</a:rPr>
              <a:t> </a:t>
            </a:r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SVN-Poky's" panose="020B0606040200020203" pitchFamily="34" charset="0"/>
              </a:rPr>
              <a:t>CHIA</a:t>
            </a:r>
            <a:r>
              <a:rPr lang="en-US" sz="540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</a:rPr>
              <a:t> SẺ</a:t>
            </a:r>
            <a:endParaRPr lang="en-US" sz="5400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5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1DD54E99-9693-02F8-2BD8-F09C02A4C022}"/>
              </a:ext>
            </a:extLst>
          </p:cNvPr>
          <p:cNvSpPr/>
          <p:nvPr/>
        </p:nvSpPr>
        <p:spPr>
          <a:xfrm>
            <a:off x="5276538" y="289225"/>
            <a:ext cx="3829986" cy="1678899"/>
          </a:xfrm>
          <a:prstGeom prst="wedgeRoundRectCallout">
            <a:avLst>
              <a:gd name="adj1" fmla="val 30711"/>
              <a:gd name="adj2" fmla="val 64286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Bắt sâu cho cây thôi nào các bạn!</a:t>
            </a: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99CD16B0-6C91-867E-86C4-1E3694C1D45A}"/>
              </a:ext>
            </a:extLst>
          </p:cNvPr>
          <p:cNvSpPr/>
          <p:nvPr/>
        </p:nvSpPr>
        <p:spPr>
          <a:xfrm>
            <a:off x="412229" y="289224"/>
            <a:ext cx="3155430" cy="1678899"/>
          </a:xfrm>
          <a:prstGeom prst="wedgeRound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Chúc mừng các bạn đã vượt qua thử thách </a:t>
            </a:r>
            <a:br>
              <a:rPr lang="en-US" sz="2800" b="1">
                <a:solidFill>
                  <a:srgbClr val="FF0000"/>
                </a:solidFill>
              </a:rPr>
            </a:br>
            <a:r>
              <a:rPr lang="en-US" sz="2800" b="1">
                <a:solidFill>
                  <a:srgbClr val="FF0000"/>
                </a:solidFill>
              </a:rPr>
              <a:t>cuối cùng.</a:t>
            </a:r>
          </a:p>
        </p:txBody>
      </p:sp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344775" y="1435976"/>
            <a:ext cx="3912434" cy="4297920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5951094" y="1346034"/>
            <a:ext cx="3275351" cy="4297920"/>
          </a:xfrm>
          <a:prstGeom prst="rect">
            <a:avLst/>
          </a:prstGeom>
        </p:spPr>
      </p:pic>
      <p:pic>
        <p:nvPicPr>
          <p:cNvPr id="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C109A11-5A9F-FF82-6B93-7BB1234D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9416" y="1842796"/>
            <a:ext cx="487363" cy="487363"/>
          </a:xfrm>
          <a:prstGeom prst="rect">
            <a:avLst/>
          </a:prstGeom>
        </p:spPr>
      </p:pic>
      <p:pic>
        <p:nvPicPr>
          <p:cNvPr id="5" name="Hình ảnh 4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8B4ACF52-7FBD-AAA1-910D-8994E20289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26" y="1396238"/>
            <a:ext cx="860740" cy="8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unflower with green leaves">
            <a:extLst>
              <a:ext uri="{FF2B5EF4-FFF2-40B4-BE49-F238E27FC236}">
                <a16:creationId xmlns:a16="http://schemas.microsoft.com/office/drawing/2014/main" id="{A97CBBEA-1AA6-0BBE-48B2-901414F63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950041" y="3357659"/>
            <a:ext cx="1921789" cy="178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unflower with green leaves">
            <a:extLst>
              <a:ext uri="{FF2B5EF4-FFF2-40B4-BE49-F238E27FC236}">
                <a16:creationId xmlns:a16="http://schemas.microsoft.com/office/drawing/2014/main" id="{442CBDF6-6FDB-166E-B4B1-924DE4481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2399232" y="3205979"/>
            <a:ext cx="1921789" cy="18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unflower with green leaves">
            <a:extLst>
              <a:ext uri="{FF2B5EF4-FFF2-40B4-BE49-F238E27FC236}">
                <a16:creationId xmlns:a16="http://schemas.microsoft.com/office/drawing/2014/main" id="{2E26685B-F78A-7805-D471-07877D979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4295197" y="3330308"/>
            <a:ext cx="1921789" cy="172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unflower with green leaves">
            <a:extLst>
              <a:ext uri="{FF2B5EF4-FFF2-40B4-BE49-F238E27FC236}">
                <a16:creationId xmlns:a16="http://schemas.microsoft.com/office/drawing/2014/main" id="{5EA6D5CA-D77E-C191-6095-0754852EB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97923" l="4775" r="97082">
                        <a14:foregroundMark x1="4775" y1="30192" x2="7162" y2="32588"/>
                        <a14:foregroundMark x1="32626" y1="8147" x2="58621" y2="7508"/>
                        <a14:foregroundMark x1="58621" y1="7508" x2="62334" y2="7508"/>
                        <a14:foregroundMark x1="46950" y1="5272" x2="49072" y2="3834"/>
                        <a14:foregroundMark x1="90716" y1="21086" x2="90716" y2="22524"/>
                        <a14:foregroundMark x1="90981" y1="30351" x2="93634" y2="32109"/>
                        <a14:foregroundMark x1="46248" y1="78231" x2="40584" y2="94249"/>
                        <a14:foregroundMark x1="52785" y1="59744" x2="49804" y2="68176"/>
                        <a14:foregroundMark x1="40584" y1="94249" x2="42706" y2="98083"/>
                        <a14:foregroundMark x1="45623" y1="76198" x2="47745" y2="68850"/>
                        <a14:foregroundMark x1="46419" y1="75559" x2="53050" y2="65815"/>
                        <a14:foregroundMark x1="49072" y1="68211" x2="46950" y2="72684"/>
                        <a14:foregroundMark x1="46154" y1="75240" x2="45623" y2="78754"/>
                        <a14:foregroundMark x1="47480" y1="76198" x2="46950" y2="77316"/>
                        <a14:backgroundMark x1="63395" y1="77636" x2="81167" y2="71406"/>
                        <a14:backgroundMark x1="54223" y1="69714" x2="98674" y2="60224"/>
                        <a14:backgroundMark x1="51687" y1="76098" x2="63395" y2="79073"/>
                        <a14:backgroundMark x1="47093" y1="74931" x2="48896" y2="75389"/>
                        <a14:backgroundMark x1="46419" y1="74760" x2="46837" y2="74866"/>
                        <a14:backgroundMark x1="53050" y1="82588" x2="66313" y2="80192"/>
                        <a14:backgroundMark x1="51619" y1="68188" x2="51989" y2="67891"/>
                        <a14:backgroundMark x1="50107" y1="68384" x2="51570" y2="67629"/>
                        <a14:backgroundMark x1="52255" y1="67412" x2="53581" y2="66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13"/>
          <a:stretch/>
        </p:blipFill>
        <p:spPr bwMode="auto">
          <a:xfrm rot="637918" flipH="1">
            <a:off x="6064792" y="3205979"/>
            <a:ext cx="1921789" cy="18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B67ED85-225C-9758-8888-C99E6F4BD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5" b="69987"/>
          <a:stretch/>
        </p:blipFill>
        <p:spPr>
          <a:xfrm>
            <a:off x="1411650" y="1957888"/>
            <a:ext cx="1376754" cy="1460525"/>
          </a:xfrm>
          <a:prstGeom prst="rect">
            <a:avLst/>
          </a:prstGeom>
        </p:spPr>
      </p:pic>
      <p:pic>
        <p:nvPicPr>
          <p:cNvPr id="5" name="Hình ảnh 4" descr="Ảnh có chứa văn bản, cây, lá&#10;&#10;Mô tả được tạo tự động">
            <a:extLst>
              <a:ext uri="{FF2B5EF4-FFF2-40B4-BE49-F238E27FC236}">
                <a16:creationId xmlns:a16="http://schemas.microsoft.com/office/drawing/2014/main" id="{125D3271-E73F-CE27-B557-B28E214B0E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4"/>
          <a:stretch/>
        </p:blipFill>
        <p:spPr>
          <a:xfrm>
            <a:off x="-217358" y="4237607"/>
            <a:ext cx="9144000" cy="90589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E1455C2-768E-B703-F12B-61567557D3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4" r="51130" b="69987"/>
          <a:stretch/>
        </p:blipFill>
        <p:spPr>
          <a:xfrm>
            <a:off x="3044836" y="1895894"/>
            <a:ext cx="1214287" cy="146052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E248313-6342-E950-D6DD-1AB1732F43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8" r="25832" b="69987"/>
          <a:stretch/>
        </p:blipFill>
        <p:spPr>
          <a:xfrm>
            <a:off x="4886717" y="1957888"/>
            <a:ext cx="1343696" cy="146052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125C6F7-8EFE-583B-DEB6-9140E06748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9" r="-679" b="69987"/>
          <a:stretch/>
        </p:blipFill>
        <p:spPr>
          <a:xfrm>
            <a:off x="6709007" y="1904637"/>
            <a:ext cx="1343696" cy="1460523"/>
          </a:xfrm>
          <a:prstGeom prst="rect">
            <a:avLst/>
          </a:prstGeom>
        </p:spPr>
      </p:pic>
      <p:pic>
        <p:nvPicPr>
          <p:cNvPr id="26" name="Hình ảnh 25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F4F11406-2085-E405-FB21-99E982332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32" y="3418411"/>
            <a:ext cx="694120" cy="736461"/>
          </a:xfrm>
          <a:prstGeom prst="rect">
            <a:avLst/>
          </a:prstGeom>
        </p:spPr>
      </p:pic>
      <p:pic>
        <p:nvPicPr>
          <p:cNvPr id="27" name="Hình ảnh 26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FA9C8F23-A59E-6B44-A3E5-B6813FCF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2673" y="3479781"/>
            <a:ext cx="694120" cy="736461"/>
          </a:xfrm>
          <a:prstGeom prst="rect">
            <a:avLst/>
          </a:prstGeom>
        </p:spPr>
      </p:pic>
      <p:pic>
        <p:nvPicPr>
          <p:cNvPr id="28" name="Hình ảnh 27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CEBCCEF2-B342-8302-C06D-F99354269C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9027" y="3439582"/>
            <a:ext cx="694120" cy="736461"/>
          </a:xfrm>
          <a:prstGeom prst="rect">
            <a:avLst/>
          </a:prstGeom>
        </p:spPr>
      </p:pic>
      <p:pic>
        <p:nvPicPr>
          <p:cNvPr id="29" name="Hình ảnh 28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E6D55B67-0256-33B5-96A1-6013E9D33D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3729" y="3386206"/>
            <a:ext cx="694120" cy="736461"/>
          </a:xfrm>
          <a:prstGeom prst="rect">
            <a:avLst/>
          </a:prstGeom>
        </p:spPr>
      </p:pic>
      <p:pic>
        <p:nvPicPr>
          <p:cNvPr id="30" name="Hình ảnh 29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6E6B8AEB-1303-2C06-42BD-69055C80A4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8332" y="3386207"/>
            <a:ext cx="694120" cy="736461"/>
          </a:xfrm>
          <a:prstGeom prst="rect">
            <a:avLst/>
          </a:prstGeom>
        </p:spPr>
      </p:pic>
      <p:pic>
        <p:nvPicPr>
          <p:cNvPr id="31" name="Hình ảnh 30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311B451D-0FDF-810F-824B-69F46677D4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39" y="3368366"/>
            <a:ext cx="694120" cy="736461"/>
          </a:xfrm>
          <a:prstGeom prst="rect">
            <a:avLst/>
          </a:prstGeom>
        </p:spPr>
      </p:pic>
      <p:pic>
        <p:nvPicPr>
          <p:cNvPr id="32" name="Hình ảnh 31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86422232-08BB-6F1E-D2F0-1B1C88BD10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14" y="3289763"/>
            <a:ext cx="694120" cy="736461"/>
          </a:xfrm>
          <a:prstGeom prst="rect">
            <a:avLst/>
          </a:prstGeom>
        </p:spPr>
      </p:pic>
      <p:pic>
        <p:nvPicPr>
          <p:cNvPr id="33" name="Hình ảnh 32" descr="Ảnh có chứa xanh lục, cây, cây hoa bong bóng, rau&#10;&#10;Mô tả được tạo tự động">
            <a:extLst>
              <a:ext uri="{FF2B5EF4-FFF2-40B4-BE49-F238E27FC236}">
                <a16:creationId xmlns:a16="http://schemas.microsoft.com/office/drawing/2014/main" id="{CABBC09E-9721-56C1-4D62-51644424ED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492" y="3289763"/>
            <a:ext cx="694120" cy="736461"/>
          </a:xfrm>
          <a:prstGeom prst="rect">
            <a:avLst/>
          </a:prstGeom>
        </p:spPr>
      </p:pic>
      <p:pic>
        <p:nvPicPr>
          <p:cNvPr id="2" name="Hình ảnh 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8E3C6DF6-8615-4392-E4AA-A719271996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9" y="3552272"/>
            <a:ext cx="570037" cy="591478"/>
          </a:xfrm>
          <a:prstGeom prst="rect">
            <a:avLst/>
          </a:prstGeom>
        </p:spPr>
      </p:pic>
      <p:pic>
        <p:nvPicPr>
          <p:cNvPr id="10" name="Hình ảnh 9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158B663E-33E4-C59C-5704-36E646124D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89" y="3459752"/>
            <a:ext cx="570037" cy="591478"/>
          </a:xfrm>
          <a:prstGeom prst="rect">
            <a:avLst/>
          </a:prstGeom>
        </p:spPr>
      </p:pic>
      <p:pic>
        <p:nvPicPr>
          <p:cNvPr id="12" name="Hình ảnh 1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DA665172-35E7-95C6-69C1-5B498F3C4C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72" y="3416411"/>
            <a:ext cx="570037" cy="591478"/>
          </a:xfrm>
          <a:prstGeom prst="rect">
            <a:avLst/>
          </a:prstGeom>
        </p:spPr>
      </p:pic>
      <p:pic>
        <p:nvPicPr>
          <p:cNvPr id="18" name="Hình ảnh 1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20D7E612-E65F-6898-4B50-564A8277E1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42" y="3429685"/>
            <a:ext cx="570037" cy="591478"/>
          </a:xfrm>
          <a:prstGeom prst="rect">
            <a:avLst/>
          </a:prstGeom>
        </p:spPr>
      </p:pic>
      <p:pic>
        <p:nvPicPr>
          <p:cNvPr id="19" name="Hình ảnh 18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4BDEF07C-7887-C23E-C8D3-E791B97F623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8190" y1="18993" x2="24511" y2="51617"/>
                        <a14:foregroundMark x1="39064" y1="49058" x2="39481" y2="44855"/>
                        <a14:foregroundMark x1="68690" y1="42325" x2="69350" y2="45722"/>
                        <a14:backgroundMark x1="38608" y1="52190" x2="39086" y2="53459"/>
                        <a14:backgroundMark x1="39200" y1="54932" x2="41314" y2="43758"/>
                        <a14:backgroundMark x1="38495" y1="50716" x2="46430" y2="49284"/>
                        <a14:backgroundMark x1="46430" y1="49284" x2="46817" y2="52845"/>
                        <a14:backgroundMark x1="38495" y1="51371" x2="40359" y2="44413"/>
                        <a14:backgroundMark x1="39427" y1="45436" x2="38950" y2="49898"/>
                        <a14:backgroundMark x1="38836" y1="55383" x2="41655" y2="45682"/>
                        <a14:backgroundMark x1="39427" y1="43962" x2="45748" y2="47769"/>
                        <a14:backgroundMark x1="40132" y1="44617" x2="38608" y2="54728"/>
                        <a14:backgroundMark x1="40246" y1="45231" x2="38950" y2="45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766902" y="2051597"/>
            <a:ext cx="3234169" cy="355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7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9753E-6 L 0.88334 -0.009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67" y="-4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592113" y="1420986"/>
            <a:ext cx="3912434" cy="4297920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5748726" y="1316054"/>
            <a:ext cx="3275351" cy="4297920"/>
          </a:xfrm>
          <a:prstGeom prst="rect">
            <a:avLst/>
          </a:prstGeom>
        </p:spPr>
      </p:pic>
      <p:pic>
        <p:nvPicPr>
          <p:cNvPr id="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C109A11-5A9F-FF82-6B93-7BB1234D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9416" y="1842796"/>
            <a:ext cx="487363" cy="487363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32B33763-402B-CE92-14E3-E8E7E21D9498}"/>
              </a:ext>
            </a:extLst>
          </p:cNvPr>
          <p:cNvSpPr/>
          <p:nvPr/>
        </p:nvSpPr>
        <p:spPr>
          <a:xfrm>
            <a:off x="2158585" y="2571750"/>
            <a:ext cx="4474564" cy="2571750"/>
          </a:xfrm>
          <a:custGeom>
            <a:avLst/>
            <a:gdLst>
              <a:gd name="connsiteX0" fmla="*/ 0 w 4474564"/>
              <a:gd name="connsiteY0" fmla="*/ 428634 h 2571750"/>
              <a:gd name="connsiteX1" fmla="*/ 428634 w 4474564"/>
              <a:gd name="connsiteY1" fmla="*/ 0 h 2571750"/>
              <a:gd name="connsiteX2" fmla="*/ 4045930 w 4474564"/>
              <a:gd name="connsiteY2" fmla="*/ 0 h 2571750"/>
              <a:gd name="connsiteX3" fmla="*/ 4474564 w 4474564"/>
              <a:gd name="connsiteY3" fmla="*/ 428634 h 2571750"/>
              <a:gd name="connsiteX4" fmla="*/ 4474564 w 4474564"/>
              <a:gd name="connsiteY4" fmla="*/ 2143116 h 2571750"/>
              <a:gd name="connsiteX5" fmla="*/ 4045930 w 4474564"/>
              <a:gd name="connsiteY5" fmla="*/ 2571750 h 2571750"/>
              <a:gd name="connsiteX6" fmla="*/ 428634 w 4474564"/>
              <a:gd name="connsiteY6" fmla="*/ 2571750 h 2571750"/>
              <a:gd name="connsiteX7" fmla="*/ 0 w 4474564"/>
              <a:gd name="connsiteY7" fmla="*/ 2143116 h 2571750"/>
              <a:gd name="connsiteX8" fmla="*/ 0 w 4474564"/>
              <a:gd name="connsiteY8" fmla="*/ 428634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4564" h="2571750" fill="none" extrusionOk="0">
                <a:moveTo>
                  <a:pt x="0" y="428634"/>
                </a:moveTo>
                <a:cubicBezTo>
                  <a:pt x="558" y="183844"/>
                  <a:pt x="232753" y="-15214"/>
                  <a:pt x="428634" y="0"/>
                </a:cubicBezTo>
                <a:cubicBezTo>
                  <a:pt x="857182" y="-55486"/>
                  <a:pt x="2287044" y="165853"/>
                  <a:pt x="4045930" y="0"/>
                </a:cubicBezTo>
                <a:cubicBezTo>
                  <a:pt x="4321215" y="-25515"/>
                  <a:pt x="4487705" y="191253"/>
                  <a:pt x="4474564" y="428634"/>
                </a:cubicBezTo>
                <a:cubicBezTo>
                  <a:pt x="4416735" y="1233053"/>
                  <a:pt x="4414215" y="1869756"/>
                  <a:pt x="4474564" y="2143116"/>
                </a:cubicBezTo>
                <a:cubicBezTo>
                  <a:pt x="4487378" y="2401202"/>
                  <a:pt x="4272088" y="2552782"/>
                  <a:pt x="4045930" y="2571750"/>
                </a:cubicBezTo>
                <a:cubicBezTo>
                  <a:pt x="2718880" y="2478295"/>
                  <a:pt x="1721245" y="2636502"/>
                  <a:pt x="428634" y="2571750"/>
                </a:cubicBezTo>
                <a:cubicBezTo>
                  <a:pt x="187175" y="2562906"/>
                  <a:pt x="-19479" y="2418447"/>
                  <a:pt x="0" y="2143116"/>
                </a:cubicBezTo>
                <a:cubicBezTo>
                  <a:pt x="17824" y="1599001"/>
                  <a:pt x="61204" y="600615"/>
                  <a:pt x="0" y="428634"/>
                </a:cubicBezTo>
                <a:close/>
              </a:path>
              <a:path w="4474564" h="2571750" stroke="0" extrusionOk="0">
                <a:moveTo>
                  <a:pt x="0" y="428634"/>
                </a:moveTo>
                <a:cubicBezTo>
                  <a:pt x="3958" y="185321"/>
                  <a:pt x="222619" y="22484"/>
                  <a:pt x="428634" y="0"/>
                </a:cubicBezTo>
                <a:cubicBezTo>
                  <a:pt x="1662254" y="-8015"/>
                  <a:pt x="3547245" y="-157793"/>
                  <a:pt x="4045930" y="0"/>
                </a:cubicBezTo>
                <a:cubicBezTo>
                  <a:pt x="4275803" y="-9155"/>
                  <a:pt x="4470058" y="201101"/>
                  <a:pt x="4474564" y="428634"/>
                </a:cubicBezTo>
                <a:cubicBezTo>
                  <a:pt x="4344884" y="1184721"/>
                  <a:pt x="4464153" y="1862882"/>
                  <a:pt x="4474564" y="2143116"/>
                </a:cubicBezTo>
                <a:cubicBezTo>
                  <a:pt x="4488258" y="2392972"/>
                  <a:pt x="4263517" y="2565972"/>
                  <a:pt x="4045930" y="2571750"/>
                </a:cubicBezTo>
                <a:cubicBezTo>
                  <a:pt x="3096788" y="2560445"/>
                  <a:pt x="1019548" y="2506312"/>
                  <a:pt x="428634" y="2571750"/>
                </a:cubicBezTo>
                <a:cubicBezTo>
                  <a:pt x="191013" y="2561286"/>
                  <a:pt x="40263" y="2368688"/>
                  <a:pt x="0" y="2143116"/>
                </a:cubicBezTo>
                <a:cubicBezTo>
                  <a:pt x="72295" y="1289841"/>
                  <a:pt x="-4914" y="1118792"/>
                  <a:pt x="0" y="428634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8296827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C000"/>
                </a:solidFill>
              </a:rPr>
              <a:t>Chúc mừng các bạn đã hoàn thành xuất sắc nhiệm vụ </a:t>
            </a:r>
            <a:br>
              <a:rPr lang="en-US" sz="3600" b="1">
                <a:solidFill>
                  <a:srgbClr val="FFC000"/>
                </a:solidFill>
              </a:rPr>
            </a:br>
            <a:r>
              <a:rPr lang="en-US" sz="3600" b="1">
                <a:solidFill>
                  <a:srgbClr val="FFC000"/>
                </a:solidFill>
              </a:rPr>
              <a:t>được giao</a:t>
            </a:r>
          </a:p>
        </p:txBody>
      </p:sp>
    </p:spTree>
    <p:extLst>
      <p:ext uri="{BB962C8B-B14F-4D97-AF65-F5344CB8AC3E}">
        <p14:creationId xmlns:p14="http://schemas.microsoft.com/office/powerpoint/2010/main" val="337532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C109A11-5A9F-FF82-6B93-7BB1234D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9416" y="1842796"/>
            <a:ext cx="487363" cy="48736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F4B69A-71D6-E894-C5DA-15FBAB95BED1}"/>
              </a:ext>
            </a:extLst>
          </p:cNvPr>
          <p:cNvSpPr txBox="1"/>
          <p:nvPr/>
        </p:nvSpPr>
        <p:spPr>
          <a:xfrm>
            <a:off x="3285640" y="1498856"/>
            <a:ext cx="4765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7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iCiel Crocante" panose="02000000000000000000" pitchFamily="2" charset="0"/>
              </a:rPr>
              <a:t>Vận</a:t>
            </a:r>
            <a:r>
              <a:rPr lang="en-US" sz="6000">
                <a:effectLst>
                  <a:reflection blurRad="6350" stA="50000" endA="300" endPos="50000" dist="29997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6000">
                <a:solidFill>
                  <a:srgbClr val="FFC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iCiel Crocante" panose="02000000000000000000" pitchFamily="2" charset="0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109131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8BA6F539-5F45-C4E4-4749-14BD721EAF92}"/>
              </a:ext>
            </a:extLst>
          </p:cNvPr>
          <p:cNvSpPr/>
          <p:nvPr/>
        </p:nvSpPr>
        <p:spPr>
          <a:xfrm>
            <a:off x="261750" y="2118683"/>
            <a:ext cx="3373024" cy="3036444"/>
          </a:xfrm>
          <a:custGeom>
            <a:avLst/>
            <a:gdLst>
              <a:gd name="connsiteX0" fmla="*/ 0 w 3373024"/>
              <a:gd name="connsiteY0" fmla="*/ 234322 h 3036444"/>
              <a:gd name="connsiteX1" fmla="*/ 234322 w 3373024"/>
              <a:gd name="connsiteY1" fmla="*/ 0 h 3036444"/>
              <a:gd name="connsiteX2" fmla="*/ 873286 w 3373024"/>
              <a:gd name="connsiteY2" fmla="*/ 0 h 3036444"/>
              <a:gd name="connsiteX3" fmla="*/ 1425118 w 3373024"/>
              <a:gd name="connsiteY3" fmla="*/ 0 h 3036444"/>
              <a:gd name="connsiteX4" fmla="*/ 1947906 w 3373024"/>
              <a:gd name="connsiteY4" fmla="*/ 0 h 3036444"/>
              <a:gd name="connsiteX5" fmla="*/ 2499738 w 3373024"/>
              <a:gd name="connsiteY5" fmla="*/ 0 h 3036444"/>
              <a:gd name="connsiteX6" fmla="*/ 3138702 w 3373024"/>
              <a:gd name="connsiteY6" fmla="*/ 0 h 3036444"/>
              <a:gd name="connsiteX7" fmla="*/ 3373024 w 3373024"/>
              <a:gd name="connsiteY7" fmla="*/ 234322 h 3036444"/>
              <a:gd name="connsiteX8" fmla="*/ 3373024 w 3373024"/>
              <a:gd name="connsiteY8" fmla="*/ 670848 h 3036444"/>
              <a:gd name="connsiteX9" fmla="*/ 3373024 w 3373024"/>
              <a:gd name="connsiteY9" fmla="*/ 1133052 h 3036444"/>
              <a:gd name="connsiteX10" fmla="*/ 3373024 w 3373024"/>
              <a:gd name="connsiteY10" fmla="*/ 1569578 h 3036444"/>
              <a:gd name="connsiteX11" fmla="*/ 3373024 w 3373024"/>
              <a:gd name="connsiteY11" fmla="*/ 2108816 h 3036444"/>
              <a:gd name="connsiteX12" fmla="*/ 3373024 w 3373024"/>
              <a:gd name="connsiteY12" fmla="*/ 2802122 h 3036444"/>
              <a:gd name="connsiteX13" fmla="*/ 3138702 w 3373024"/>
              <a:gd name="connsiteY13" fmla="*/ 3036444 h 3036444"/>
              <a:gd name="connsiteX14" fmla="*/ 2557826 w 3373024"/>
              <a:gd name="connsiteY14" fmla="*/ 3036444 h 3036444"/>
              <a:gd name="connsiteX15" fmla="*/ 2005994 w 3373024"/>
              <a:gd name="connsiteY15" fmla="*/ 3036444 h 3036444"/>
              <a:gd name="connsiteX16" fmla="*/ 1454162 w 3373024"/>
              <a:gd name="connsiteY16" fmla="*/ 3036444 h 3036444"/>
              <a:gd name="connsiteX17" fmla="*/ 815198 w 3373024"/>
              <a:gd name="connsiteY17" fmla="*/ 3036444 h 3036444"/>
              <a:gd name="connsiteX18" fmla="*/ 234322 w 3373024"/>
              <a:gd name="connsiteY18" fmla="*/ 3036444 h 3036444"/>
              <a:gd name="connsiteX19" fmla="*/ 0 w 3373024"/>
              <a:gd name="connsiteY19" fmla="*/ 2802122 h 3036444"/>
              <a:gd name="connsiteX20" fmla="*/ 0 w 3373024"/>
              <a:gd name="connsiteY20" fmla="*/ 2237206 h 3036444"/>
              <a:gd name="connsiteX21" fmla="*/ 0 w 3373024"/>
              <a:gd name="connsiteY21" fmla="*/ 1723646 h 3036444"/>
              <a:gd name="connsiteX22" fmla="*/ 0 w 3373024"/>
              <a:gd name="connsiteY22" fmla="*/ 1158730 h 3036444"/>
              <a:gd name="connsiteX23" fmla="*/ 0 w 3373024"/>
              <a:gd name="connsiteY23" fmla="*/ 696526 h 3036444"/>
              <a:gd name="connsiteX24" fmla="*/ 0 w 3373024"/>
              <a:gd name="connsiteY24" fmla="*/ 234322 h 30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73024" h="3036444" fill="none" extrusionOk="0">
                <a:moveTo>
                  <a:pt x="0" y="234322"/>
                </a:moveTo>
                <a:cubicBezTo>
                  <a:pt x="-31249" y="91420"/>
                  <a:pt x="107148" y="35135"/>
                  <a:pt x="234322" y="0"/>
                </a:cubicBezTo>
                <a:cubicBezTo>
                  <a:pt x="370782" y="-13595"/>
                  <a:pt x="673182" y="75294"/>
                  <a:pt x="873286" y="0"/>
                </a:cubicBezTo>
                <a:cubicBezTo>
                  <a:pt x="1073390" y="-75294"/>
                  <a:pt x="1174422" y="16193"/>
                  <a:pt x="1425118" y="0"/>
                </a:cubicBezTo>
                <a:cubicBezTo>
                  <a:pt x="1675814" y="-16193"/>
                  <a:pt x="1733732" y="60965"/>
                  <a:pt x="1947906" y="0"/>
                </a:cubicBezTo>
                <a:cubicBezTo>
                  <a:pt x="2162080" y="-60965"/>
                  <a:pt x="2376599" y="58083"/>
                  <a:pt x="2499738" y="0"/>
                </a:cubicBezTo>
                <a:cubicBezTo>
                  <a:pt x="2622877" y="-58083"/>
                  <a:pt x="2985476" y="65935"/>
                  <a:pt x="3138702" y="0"/>
                </a:cubicBezTo>
                <a:cubicBezTo>
                  <a:pt x="3236202" y="1641"/>
                  <a:pt x="3346123" y="77174"/>
                  <a:pt x="3373024" y="234322"/>
                </a:cubicBezTo>
                <a:cubicBezTo>
                  <a:pt x="3379963" y="450911"/>
                  <a:pt x="3358571" y="509719"/>
                  <a:pt x="3373024" y="670848"/>
                </a:cubicBezTo>
                <a:cubicBezTo>
                  <a:pt x="3387477" y="831977"/>
                  <a:pt x="3351200" y="988921"/>
                  <a:pt x="3373024" y="1133052"/>
                </a:cubicBezTo>
                <a:cubicBezTo>
                  <a:pt x="3394848" y="1277183"/>
                  <a:pt x="3340275" y="1382442"/>
                  <a:pt x="3373024" y="1569578"/>
                </a:cubicBezTo>
                <a:cubicBezTo>
                  <a:pt x="3405773" y="1756714"/>
                  <a:pt x="3323027" y="1880754"/>
                  <a:pt x="3373024" y="2108816"/>
                </a:cubicBezTo>
                <a:cubicBezTo>
                  <a:pt x="3423021" y="2336878"/>
                  <a:pt x="3310905" y="2629239"/>
                  <a:pt x="3373024" y="2802122"/>
                </a:cubicBezTo>
                <a:cubicBezTo>
                  <a:pt x="3357375" y="2955322"/>
                  <a:pt x="3272289" y="3032116"/>
                  <a:pt x="3138702" y="3036444"/>
                </a:cubicBezTo>
                <a:cubicBezTo>
                  <a:pt x="2949465" y="3074310"/>
                  <a:pt x="2689136" y="2989335"/>
                  <a:pt x="2557826" y="3036444"/>
                </a:cubicBezTo>
                <a:cubicBezTo>
                  <a:pt x="2426516" y="3083553"/>
                  <a:pt x="2218434" y="2986407"/>
                  <a:pt x="2005994" y="3036444"/>
                </a:cubicBezTo>
                <a:cubicBezTo>
                  <a:pt x="1793554" y="3086481"/>
                  <a:pt x="1674430" y="3012994"/>
                  <a:pt x="1454162" y="3036444"/>
                </a:cubicBezTo>
                <a:cubicBezTo>
                  <a:pt x="1233894" y="3059894"/>
                  <a:pt x="1069707" y="2975922"/>
                  <a:pt x="815198" y="3036444"/>
                </a:cubicBezTo>
                <a:cubicBezTo>
                  <a:pt x="560689" y="3096966"/>
                  <a:pt x="471672" y="2979869"/>
                  <a:pt x="234322" y="3036444"/>
                </a:cubicBezTo>
                <a:cubicBezTo>
                  <a:pt x="75740" y="3057757"/>
                  <a:pt x="-15058" y="2963060"/>
                  <a:pt x="0" y="2802122"/>
                </a:cubicBezTo>
                <a:cubicBezTo>
                  <a:pt x="-60219" y="2587050"/>
                  <a:pt x="37509" y="2361135"/>
                  <a:pt x="0" y="2237206"/>
                </a:cubicBezTo>
                <a:cubicBezTo>
                  <a:pt x="-37509" y="2113277"/>
                  <a:pt x="46749" y="1942355"/>
                  <a:pt x="0" y="1723646"/>
                </a:cubicBezTo>
                <a:cubicBezTo>
                  <a:pt x="-46749" y="1504937"/>
                  <a:pt x="40358" y="1375339"/>
                  <a:pt x="0" y="1158730"/>
                </a:cubicBezTo>
                <a:cubicBezTo>
                  <a:pt x="-40358" y="942121"/>
                  <a:pt x="21655" y="888912"/>
                  <a:pt x="0" y="696526"/>
                </a:cubicBezTo>
                <a:cubicBezTo>
                  <a:pt x="-21655" y="504140"/>
                  <a:pt x="2860" y="370321"/>
                  <a:pt x="0" y="234322"/>
                </a:cubicBezTo>
                <a:close/>
              </a:path>
              <a:path w="3373024" h="3036444" stroke="0" extrusionOk="0">
                <a:moveTo>
                  <a:pt x="0" y="234322"/>
                </a:moveTo>
                <a:cubicBezTo>
                  <a:pt x="-10488" y="105398"/>
                  <a:pt x="106801" y="11758"/>
                  <a:pt x="234322" y="0"/>
                </a:cubicBezTo>
                <a:cubicBezTo>
                  <a:pt x="364733" y="-43364"/>
                  <a:pt x="490563" y="36427"/>
                  <a:pt x="728067" y="0"/>
                </a:cubicBezTo>
                <a:cubicBezTo>
                  <a:pt x="965572" y="-36427"/>
                  <a:pt x="1096927" y="7732"/>
                  <a:pt x="1221811" y="0"/>
                </a:cubicBezTo>
                <a:cubicBezTo>
                  <a:pt x="1346695" y="-7732"/>
                  <a:pt x="1478744" y="18309"/>
                  <a:pt x="1715556" y="0"/>
                </a:cubicBezTo>
                <a:cubicBezTo>
                  <a:pt x="1952368" y="-18309"/>
                  <a:pt x="1998258" y="39156"/>
                  <a:pt x="2209300" y="0"/>
                </a:cubicBezTo>
                <a:cubicBezTo>
                  <a:pt x="2420342" y="-39156"/>
                  <a:pt x="2675988" y="103364"/>
                  <a:pt x="3138702" y="0"/>
                </a:cubicBezTo>
                <a:cubicBezTo>
                  <a:pt x="3305305" y="-9119"/>
                  <a:pt x="3385715" y="105387"/>
                  <a:pt x="3373024" y="234322"/>
                </a:cubicBezTo>
                <a:cubicBezTo>
                  <a:pt x="3399151" y="359778"/>
                  <a:pt x="3325252" y="540019"/>
                  <a:pt x="3373024" y="670848"/>
                </a:cubicBezTo>
                <a:cubicBezTo>
                  <a:pt x="3420796" y="801677"/>
                  <a:pt x="3335824" y="1001070"/>
                  <a:pt x="3373024" y="1158730"/>
                </a:cubicBezTo>
                <a:cubicBezTo>
                  <a:pt x="3410224" y="1316390"/>
                  <a:pt x="3339289" y="1467687"/>
                  <a:pt x="3373024" y="1620934"/>
                </a:cubicBezTo>
                <a:cubicBezTo>
                  <a:pt x="3406759" y="1774181"/>
                  <a:pt x="3351315" y="1955934"/>
                  <a:pt x="3373024" y="2083138"/>
                </a:cubicBezTo>
                <a:cubicBezTo>
                  <a:pt x="3394733" y="2210342"/>
                  <a:pt x="3338136" y="2631897"/>
                  <a:pt x="3373024" y="2802122"/>
                </a:cubicBezTo>
                <a:cubicBezTo>
                  <a:pt x="3363576" y="2896563"/>
                  <a:pt x="3256611" y="3056716"/>
                  <a:pt x="3138702" y="3036444"/>
                </a:cubicBezTo>
                <a:cubicBezTo>
                  <a:pt x="2830872" y="3053651"/>
                  <a:pt x="2650802" y="2979760"/>
                  <a:pt x="2499738" y="3036444"/>
                </a:cubicBezTo>
                <a:cubicBezTo>
                  <a:pt x="2348674" y="3093128"/>
                  <a:pt x="2138425" y="3030361"/>
                  <a:pt x="1947906" y="3036444"/>
                </a:cubicBezTo>
                <a:cubicBezTo>
                  <a:pt x="1757387" y="3042527"/>
                  <a:pt x="1641767" y="2998378"/>
                  <a:pt x="1396074" y="3036444"/>
                </a:cubicBezTo>
                <a:cubicBezTo>
                  <a:pt x="1150381" y="3074510"/>
                  <a:pt x="1103826" y="3001670"/>
                  <a:pt x="844242" y="3036444"/>
                </a:cubicBezTo>
                <a:cubicBezTo>
                  <a:pt x="584658" y="3071218"/>
                  <a:pt x="505181" y="3013915"/>
                  <a:pt x="234322" y="3036444"/>
                </a:cubicBezTo>
                <a:cubicBezTo>
                  <a:pt x="100024" y="3048110"/>
                  <a:pt x="-2051" y="2913522"/>
                  <a:pt x="0" y="2802122"/>
                </a:cubicBezTo>
                <a:cubicBezTo>
                  <a:pt x="-51053" y="2588640"/>
                  <a:pt x="23941" y="2496943"/>
                  <a:pt x="0" y="2288562"/>
                </a:cubicBezTo>
                <a:cubicBezTo>
                  <a:pt x="-23941" y="2080181"/>
                  <a:pt x="2223" y="2019787"/>
                  <a:pt x="0" y="1775002"/>
                </a:cubicBezTo>
                <a:cubicBezTo>
                  <a:pt x="-2223" y="1530217"/>
                  <a:pt x="38649" y="1392943"/>
                  <a:pt x="0" y="1235764"/>
                </a:cubicBezTo>
                <a:cubicBezTo>
                  <a:pt x="-38649" y="1078585"/>
                  <a:pt x="35771" y="935143"/>
                  <a:pt x="0" y="799238"/>
                </a:cubicBezTo>
                <a:cubicBezTo>
                  <a:pt x="-35771" y="663333"/>
                  <a:pt x="21682" y="357783"/>
                  <a:pt x="0" y="23432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870749793">
                  <a:prstGeom prst="roundRect">
                    <a:avLst>
                      <a:gd name="adj" fmla="val 771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Tôi ở trên trời</a:t>
            </a:r>
          </a:p>
          <a:p>
            <a:r>
              <a:rPr lang="en-US" sz="2800">
                <a:solidFill>
                  <a:schemeClr val="tx1"/>
                </a:solidFill>
              </a:rPr>
              <a:t>Tôi rơi xuống đất</a:t>
            </a:r>
          </a:p>
          <a:p>
            <a:r>
              <a:rPr lang="en-US" sz="2800">
                <a:solidFill>
                  <a:schemeClr val="tx1"/>
                </a:solidFill>
              </a:rPr>
              <a:t>Tưởng rằng tôi mất</a:t>
            </a:r>
          </a:p>
          <a:p>
            <a:r>
              <a:rPr lang="en-US" sz="2800">
                <a:solidFill>
                  <a:schemeClr val="tx1"/>
                </a:solidFill>
              </a:rPr>
              <a:t>Chẳng hóa tôi không</a:t>
            </a:r>
          </a:p>
          <a:p>
            <a:r>
              <a:rPr lang="en-US" sz="2800">
                <a:solidFill>
                  <a:schemeClr val="tx1"/>
                </a:solidFill>
              </a:rPr>
              <a:t>Tôi chảy ra sông</a:t>
            </a:r>
          </a:p>
          <a:p>
            <a:r>
              <a:rPr lang="en-US" sz="2800">
                <a:solidFill>
                  <a:schemeClr val="tx1"/>
                </a:solidFill>
              </a:rPr>
              <a:t>Nuôi tôm nuôi cá</a:t>
            </a:r>
          </a:p>
          <a:p>
            <a:r>
              <a:rPr lang="en-US" sz="2800">
                <a:solidFill>
                  <a:schemeClr val="tx1"/>
                </a:solidFill>
              </a:rPr>
              <a:t>…..</a:t>
            </a:r>
          </a:p>
        </p:txBody>
      </p:sp>
      <p:pic>
        <p:nvPicPr>
          <p:cNvPr id="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C109A11-5A9F-FF82-6B93-7BB1234D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9416" y="1842796"/>
            <a:ext cx="487363" cy="487363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A02DB622-9481-8A9A-594D-C90910D291A2}"/>
              </a:ext>
            </a:extLst>
          </p:cNvPr>
          <p:cNvGrpSpPr/>
          <p:nvPr/>
        </p:nvGrpSpPr>
        <p:grpSpPr>
          <a:xfrm>
            <a:off x="1049311" y="0"/>
            <a:ext cx="7015397" cy="1319134"/>
            <a:chOff x="1049311" y="0"/>
            <a:chExt cx="7015397" cy="1319134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07C7446F-AC1C-FA7C-B185-FFE170F00EF4}"/>
                </a:ext>
              </a:extLst>
            </p:cNvPr>
            <p:cNvSpPr/>
            <p:nvPr/>
          </p:nvSpPr>
          <p:spPr>
            <a:xfrm>
              <a:off x="1049311" y="0"/>
              <a:ext cx="7015397" cy="13191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BE6F6686-2BDD-10C2-A2B8-0B0D8CBB7928}"/>
                </a:ext>
              </a:extLst>
            </p:cNvPr>
            <p:cNvSpPr/>
            <p:nvPr/>
          </p:nvSpPr>
          <p:spPr>
            <a:xfrm>
              <a:off x="1274164" y="224854"/>
              <a:ext cx="6588177" cy="8544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1. Thi đọc các bài vè, đồng dao về </a:t>
              </a:r>
              <a:br>
                <a:rPr lang="en-US" sz="2800" b="1">
                  <a:solidFill>
                    <a:srgbClr val="FF0000"/>
                  </a:solidFill>
                </a:rPr>
              </a:br>
              <a:r>
                <a:rPr lang="en-US" sz="2800" b="1">
                  <a:solidFill>
                    <a:srgbClr val="FF0000"/>
                  </a:solidFill>
                </a:rPr>
                <a:t>thiên nhiên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6CBBAD4B-EE98-92E8-1722-F3310969CC13}"/>
              </a:ext>
            </a:extLst>
          </p:cNvPr>
          <p:cNvGrpSpPr/>
          <p:nvPr/>
        </p:nvGrpSpPr>
        <p:grpSpPr>
          <a:xfrm>
            <a:off x="-127884" y="1394086"/>
            <a:ext cx="4002193" cy="815971"/>
            <a:chOff x="-127884" y="1394086"/>
            <a:chExt cx="4002193" cy="815971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6EFB0CC8-2716-6E66-BC7B-54807075E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67" b="89300" l="21967" r="81967">
                          <a14:foregroundMark x1="22133" y1="78833" x2="21967" y2="87200"/>
                          <a14:foregroundMark x1="27867" y1="76200" x2="39500" y2="76367"/>
                          <a14:foregroundMark x1="72467" y1="87367" x2="81633" y2="89333"/>
                          <a14:foregroundMark x1="79333" y1="80300" x2="81967" y2="87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7" t="73423" r="11639" b="9364"/>
            <a:stretch/>
          </p:blipFill>
          <p:spPr>
            <a:xfrm>
              <a:off x="277317" y="1394086"/>
              <a:ext cx="3470226" cy="786984"/>
            </a:xfrm>
            <a:prstGeom prst="rect">
              <a:avLst/>
            </a:prstGeom>
          </p:spPr>
        </p:pic>
        <p:pic>
          <p:nvPicPr>
            <p:cNvPr id="10" name="Hình ảnh 9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C6DFF526-B48A-56ED-68C4-8F6C192D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884" y="1394086"/>
              <a:ext cx="712970" cy="712970"/>
            </a:xfrm>
            <a:prstGeom prst="rect">
              <a:avLst/>
            </a:prstGeom>
          </p:spPr>
        </p:pic>
        <p:pic>
          <p:nvPicPr>
            <p:cNvPr id="12" name="Hình ảnh 11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2365F7DF-7F98-3261-DA8B-23B894FA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339" y="1497087"/>
              <a:ext cx="712970" cy="712970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5D80396-FD6D-CFD6-2482-E6C955D4605E}"/>
              </a:ext>
            </a:extLst>
          </p:cNvPr>
          <p:cNvGrpSpPr/>
          <p:nvPr/>
        </p:nvGrpSpPr>
        <p:grpSpPr>
          <a:xfrm>
            <a:off x="5178630" y="1400587"/>
            <a:ext cx="3688053" cy="786984"/>
            <a:chOff x="5178630" y="1400587"/>
            <a:chExt cx="3688053" cy="786984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CDC2BF94-1646-A522-C9F2-F4D910AD1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5067" b="89300" l="21967" r="81967">
                          <a14:foregroundMark x1="22133" y1="78833" x2="21967" y2="87200"/>
                          <a14:foregroundMark x1="27867" y1="76200" x2="39500" y2="76367"/>
                          <a14:foregroundMark x1="72467" y1="87367" x2="81633" y2="89333"/>
                          <a14:foregroundMark x1="79333" y1="80300" x2="81967" y2="87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97" t="73423" r="11639" b="9364"/>
            <a:stretch/>
          </p:blipFill>
          <p:spPr>
            <a:xfrm>
              <a:off x="5396458" y="1400587"/>
              <a:ext cx="3207895" cy="786984"/>
            </a:xfrm>
            <a:prstGeom prst="rect">
              <a:avLst/>
            </a:prstGeom>
          </p:spPr>
        </p:pic>
        <p:pic>
          <p:nvPicPr>
            <p:cNvPr id="11" name="Hình ảnh 10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7C118B2B-19AE-8074-F94C-70EBB428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713" y="1437594"/>
              <a:ext cx="712970" cy="712970"/>
            </a:xfrm>
            <a:prstGeom prst="rect">
              <a:avLst/>
            </a:prstGeom>
          </p:spPr>
        </p:pic>
        <p:pic>
          <p:nvPicPr>
            <p:cNvPr id="13" name="Hình ảnh 12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C8D5AFC5-B6D0-A409-F82D-3E0705139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630" y="1405713"/>
              <a:ext cx="712970" cy="712970"/>
            </a:xfrm>
            <a:prstGeom prst="rect">
              <a:avLst/>
            </a:prstGeom>
          </p:spPr>
        </p:pic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C62BD0F-085E-EA17-03D2-7A4E48879BBA}"/>
              </a:ext>
            </a:extLst>
          </p:cNvPr>
          <p:cNvSpPr txBox="1"/>
          <p:nvPr/>
        </p:nvSpPr>
        <p:spPr>
          <a:xfrm>
            <a:off x="434244" y="1585543"/>
            <a:ext cx="308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Hạt mưa, hạt thóc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C3B7280-6030-912F-0D7B-51D746CCB5B5}"/>
              </a:ext>
            </a:extLst>
          </p:cNvPr>
          <p:cNvSpPr txBox="1"/>
          <p:nvPr/>
        </p:nvSpPr>
        <p:spPr>
          <a:xfrm>
            <a:off x="5456181" y="1585543"/>
            <a:ext cx="3088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Trăng mọc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A51875C1-A448-8A94-7AAA-0150BF8A9771}"/>
              </a:ext>
            </a:extLst>
          </p:cNvPr>
          <p:cNvSpPr/>
          <p:nvPr/>
        </p:nvSpPr>
        <p:spPr>
          <a:xfrm>
            <a:off x="5178630" y="2100498"/>
            <a:ext cx="3373024" cy="3036444"/>
          </a:xfrm>
          <a:custGeom>
            <a:avLst/>
            <a:gdLst>
              <a:gd name="connsiteX0" fmla="*/ 0 w 3373024"/>
              <a:gd name="connsiteY0" fmla="*/ 234322 h 3036444"/>
              <a:gd name="connsiteX1" fmla="*/ 234322 w 3373024"/>
              <a:gd name="connsiteY1" fmla="*/ 0 h 3036444"/>
              <a:gd name="connsiteX2" fmla="*/ 873286 w 3373024"/>
              <a:gd name="connsiteY2" fmla="*/ 0 h 3036444"/>
              <a:gd name="connsiteX3" fmla="*/ 1425118 w 3373024"/>
              <a:gd name="connsiteY3" fmla="*/ 0 h 3036444"/>
              <a:gd name="connsiteX4" fmla="*/ 1947906 w 3373024"/>
              <a:gd name="connsiteY4" fmla="*/ 0 h 3036444"/>
              <a:gd name="connsiteX5" fmla="*/ 2499738 w 3373024"/>
              <a:gd name="connsiteY5" fmla="*/ 0 h 3036444"/>
              <a:gd name="connsiteX6" fmla="*/ 3138702 w 3373024"/>
              <a:gd name="connsiteY6" fmla="*/ 0 h 3036444"/>
              <a:gd name="connsiteX7" fmla="*/ 3373024 w 3373024"/>
              <a:gd name="connsiteY7" fmla="*/ 234322 h 3036444"/>
              <a:gd name="connsiteX8" fmla="*/ 3373024 w 3373024"/>
              <a:gd name="connsiteY8" fmla="*/ 670848 h 3036444"/>
              <a:gd name="connsiteX9" fmla="*/ 3373024 w 3373024"/>
              <a:gd name="connsiteY9" fmla="*/ 1133052 h 3036444"/>
              <a:gd name="connsiteX10" fmla="*/ 3373024 w 3373024"/>
              <a:gd name="connsiteY10" fmla="*/ 1569578 h 3036444"/>
              <a:gd name="connsiteX11" fmla="*/ 3373024 w 3373024"/>
              <a:gd name="connsiteY11" fmla="*/ 2108816 h 3036444"/>
              <a:gd name="connsiteX12" fmla="*/ 3373024 w 3373024"/>
              <a:gd name="connsiteY12" fmla="*/ 2802122 h 3036444"/>
              <a:gd name="connsiteX13" fmla="*/ 3138702 w 3373024"/>
              <a:gd name="connsiteY13" fmla="*/ 3036444 h 3036444"/>
              <a:gd name="connsiteX14" fmla="*/ 2557826 w 3373024"/>
              <a:gd name="connsiteY14" fmla="*/ 3036444 h 3036444"/>
              <a:gd name="connsiteX15" fmla="*/ 2005994 w 3373024"/>
              <a:gd name="connsiteY15" fmla="*/ 3036444 h 3036444"/>
              <a:gd name="connsiteX16" fmla="*/ 1454162 w 3373024"/>
              <a:gd name="connsiteY16" fmla="*/ 3036444 h 3036444"/>
              <a:gd name="connsiteX17" fmla="*/ 815198 w 3373024"/>
              <a:gd name="connsiteY17" fmla="*/ 3036444 h 3036444"/>
              <a:gd name="connsiteX18" fmla="*/ 234322 w 3373024"/>
              <a:gd name="connsiteY18" fmla="*/ 3036444 h 3036444"/>
              <a:gd name="connsiteX19" fmla="*/ 0 w 3373024"/>
              <a:gd name="connsiteY19" fmla="*/ 2802122 h 3036444"/>
              <a:gd name="connsiteX20" fmla="*/ 0 w 3373024"/>
              <a:gd name="connsiteY20" fmla="*/ 2237206 h 3036444"/>
              <a:gd name="connsiteX21" fmla="*/ 0 w 3373024"/>
              <a:gd name="connsiteY21" fmla="*/ 1723646 h 3036444"/>
              <a:gd name="connsiteX22" fmla="*/ 0 w 3373024"/>
              <a:gd name="connsiteY22" fmla="*/ 1158730 h 3036444"/>
              <a:gd name="connsiteX23" fmla="*/ 0 w 3373024"/>
              <a:gd name="connsiteY23" fmla="*/ 696526 h 3036444"/>
              <a:gd name="connsiteX24" fmla="*/ 0 w 3373024"/>
              <a:gd name="connsiteY24" fmla="*/ 234322 h 303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73024" h="3036444" fill="none" extrusionOk="0">
                <a:moveTo>
                  <a:pt x="0" y="234322"/>
                </a:moveTo>
                <a:cubicBezTo>
                  <a:pt x="-31249" y="91420"/>
                  <a:pt x="107148" y="35135"/>
                  <a:pt x="234322" y="0"/>
                </a:cubicBezTo>
                <a:cubicBezTo>
                  <a:pt x="370782" y="-13595"/>
                  <a:pt x="673182" y="75294"/>
                  <a:pt x="873286" y="0"/>
                </a:cubicBezTo>
                <a:cubicBezTo>
                  <a:pt x="1073390" y="-75294"/>
                  <a:pt x="1174422" y="16193"/>
                  <a:pt x="1425118" y="0"/>
                </a:cubicBezTo>
                <a:cubicBezTo>
                  <a:pt x="1675814" y="-16193"/>
                  <a:pt x="1733732" y="60965"/>
                  <a:pt x="1947906" y="0"/>
                </a:cubicBezTo>
                <a:cubicBezTo>
                  <a:pt x="2162080" y="-60965"/>
                  <a:pt x="2376599" y="58083"/>
                  <a:pt x="2499738" y="0"/>
                </a:cubicBezTo>
                <a:cubicBezTo>
                  <a:pt x="2622877" y="-58083"/>
                  <a:pt x="2985476" y="65935"/>
                  <a:pt x="3138702" y="0"/>
                </a:cubicBezTo>
                <a:cubicBezTo>
                  <a:pt x="3236202" y="1641"/>
                  <a:pt x="3346123" y="77174"/>
                  <a:pt x="3373024" y="234322"/>
                </a:cubicBezTo>
                <a:cubicBezTo>
                  <a:pt x="3379963" y="450911"/>
                  <a:pt x="3358571" y="509719"/>
                  <a:pt x="3373024" y="670848"/>
                </a:cubicBezTo>
                <a:cubicBezTo>
                  <a:pt x="3387477" y="831977"/>
                  <a:pt x="3351200" y="988921"/>
                  <a:pt x="3373024" y="1133052"/>
                </a:cubicBezTo>
                <a:cubicBezTo>
                  <a:pt x="3394848" y="1277183"/>
                  <a:pt x="3340275" y="1382442"/>
                  <a:pt x="3373024" y="1569578"/>
                </a:cubicBezTo>
                <a:cubicBezTo>
                  <a:pt x="3405773" y="1756714"/>
                  <a:pt x="3323027" y="1880754"/>
                  <a:pt x="3373024" y="2108816"/>
                </a:cubicBezTo>
                <a:cubicBezTo>
                  <a:pt x="3423021" y="2336878"/>
                  <a:pt x="3310905" y="2629239"/>
                  <a:pt x="3373024" y="2802122"/>
                </a:cubicBezTo>
                <a:cubicBezTo>
                  <a:pt x="3357375" y="2955322"/>
                  <a:pt x="3272289" y="3032116"/>
                  <a:pt x="3138702" y="3036444"/>
                </a:cubicBezTo>
                <a:cubicBezTo>
                  <a:pt x="2949465" y="3074310"/>
                  <a:pt x="2689136" y="2989335"/>
                  <a:pt x="2557826" y="3036444"/>
                </a:cubicBezTo>
                <a:cubicBezTo>
                  <a:pt x="2426516" y="3083553"/>
                  <a:pt x="2218434" y="2986407"/>
                  <a:pt x="2005994" y="3036444"/>
                </a:cubicBezTo>
                <a:cubicBezTo>
                  <a:pt x="1793554" y="3086481"/>
                  <a:pt x="1674430" y="3012994"/>
                  <a:pt x="1454162" y="3036444"/>
                </a:cubicBezTo>
                <a:cubicBezTo>
                  <a:pt x="1233894" y="3059894"/>
                  <a:pt x="1069707" y="2975922"/>
                  <a:pt x="815198" y="3036444"/>
                </a:cubicBezTo>
                <a:cubicBezTo>
                  <a:pt x="560689" y="3096966"/>
                  <a:pt x="471672" y="2979869"/>
                  <a:pt x="234322" y="3036444"/>
                </a:cubicBezTo>
                <a:cubicBezTo>
                  <a:pt x="75740" y="3057757"/>
                  <a:pt x="-15058" y="2963060"/>
                  <a:pt x="0" y="2802122"/>
                </a:cubicBezTo>
                <a:cubicBezTo>
                  <a:pt x="-60219" y="2587050"/>
                  <a:pt x="37509" y="2361135"/>
                  <a:pt x="0" y="2237206"/>
                </a:cubicBezTo>
                <a:cubicBezTo>
                  <a:pt x="-37509" y="2113277"/>
                  <a:pt x="46749" y="1942355"/>
                  <a:pt x="0" y="1723646"/>
                </a:cubicBezTo>
                <a:cubicBezTo>
                  <a:pt x="-46749" y="1504937"/>
                  <a:pt x="40358" y="1375339"/>
                  <a:pt x="0" y="1158730"/>
                </a:cubicBezTo>
                <a:cubicBezTo>
                  <a:pt x="-40358" y="942121"/>
                  <a:pt x="21655" y="888912"/>
                  <a:pt x="0" y="696526"/>
                </a:cubicBezTo>
                <a:cubicBezTo>
                  <a:pt x="-21655" y="504140"/>
                  <a:pt x="2860" y="370321"/>
                  <a:pt x="0" y="234322"/>
                </a:cubicBezTo>
                <a:close/>
              </a:path>
              <a:path w="3373024" h="3036444" stroke="0" extrusionOk="0">
                <a:moveTo>
                  <a:pt x="0" y="234322"/>
                </a:moveTo>
                <a:cubicBezTo>
                  <a:pt x="-10488" y="105398"/>
                  <a:pt x="106801" y="11758"/>
                  <a:pt x="234322" y="0"/>
                </a:cubicBezTo>
                <a:cubicBezTo>
                  <a:pt x="364733" y="-43364"/>
                  <a:pt x="490563" y="36427"/>
                  <a:pt x="728067" y="0"/>
                </a:cubicBezTo>
                <a:cubicBezTo>
                  <a:pt x="965572" y="-36427"/>
                  <a:pt x="1096927" y="7732"/>
                  <a:pt x="1221811" y="0"/>
                </a:cubicBezTo>
                <a:cubicBezTo>
                  <a:pt x="1346695" y="-7732"/>
                  <a:pt x="1478744" y="18309"/>
                  <a:pt x="1715556" y="0"/>
                </a:cubicBezTo>
                <a:cubicBezTo>
                  <a:pt x="1952368" y="-18309"/>
                  <a:pt x="1998258" y="39156"/>
                  <a:pt x="2209300" y="0"/>
                </a:cubicBezTo>
                <a:cubicBezTo>
                  <a:pt x="2420342" y="-39156"/>
                  <a:pt x="2675988" y="103364"/>
                  <a:pt x="3138702" y="0"/>
                </a:cubicBezTo>
                <a:cubicBezTo>
                  <a:pt x="3305305" y="-9119"/>
                  <a:pt x="3385715" y="105387"/>
                  <a:pt x="3373024" y="234322"/>
                </a:cubicBezTo>
                <a:cubicBezTo>
                  <a:pt x="3399151" y="359778"/>
                  <a:pt x="3325252" y="540019"/>
                  <a:pt x="3373024" y="670848"/>
                </a:cubicBezTo>
                <a:cubicBezTo>
                  <a:pt x="3420796" y="801677"/>
                  <a:pt x="3335824" y="1001070"/>
                  <a:pt x="3373024" y="1158730"/>
                </a:cubicBezTo>
                <a:cubicBezTo>
                  <a:pt x="3410224" y="1316390"/>
                  <a:pt x="3339289" y="1467687"/>
                  <a:pt x="3373024" y="1620934"/>
                </a:cubicBezTo>
                <a:cubicBezTo>
                  <a:pt x="3406759" y="1774181"/>
                  <a:pt x="3351315" y="1955934"/>
                  <a:pt x="3373024" y="2083138"/>
                </a:cubicBezTo>
                <a:cubicBezTo>
                  <a:pt x="3394733" y="2210342"/>
                  <a:pt x="3338136" y="2631897"/>
                  <a:pt x="3373024" y="2802122"/>
                </a:cubicBezTo>
                <a:cubicBezTo>
                  <a:pt x="3363576" y="2896563"/>
                  <a:pt x="3256611" y="3056716"/>
                  <a:pt x="3138702" y="3036444"/>
                </a:cubicBezTo>
                <a:cubicBezTo>
                  <a:pt x="2830872" y="3053651"/>
                  <a:pt x="2650802" y="2979760"/>
                  <a:pt x="2499738" y="3036444"/>
                </a:cubicBezTo>
                <a:cubicBezTo>
                  <a:pt x="2348674" y="3093128"/>
                  <a:pt x="2138425" y="3030361"/>
                  <a:pt x="1947906" y="3036444"/>
                </a:cubicBezTo>
                <a:cubicBezTo>
                  <a:pt x="1757387" y="3042527"/>
                  <a:pt x="1641767" y="2998378"/>
                  <a:pt x="1396074" y="3036444"/>
                </a:cubicBezTo>
                <a:cubicBezTo>
                  <a:pt x="1150381" y="3074510"/>
                  <a:pt x="1103826" y="3001670"/>
                  <a:pt x="844242" y="3036444"/>
                </a:cubicBezTo>
                <a:cubicBezTo>
                  <a:pt x="584658" y="3071218"/>
                  <a:pt x="505181" y="3013915"/>
                  <a:pt x="234322" y="3036444"/>
                </a:cubicBezTo>
                <a:cubicBezTo>
                  <a:pt x="100024" y="3048110"/>
                  <a:pt x="-2051" y="2913522"/>
                  <a:pt x="0" y="2802122"/>
                </a:cubicBezTo>
                <a:cubicBezTo>
                  <a:pt x="-51053" y="2588640"/>
                  <a:pt x="23941" y="2496943"/>
                  <a:pt x="0" y="2288562"/>
                </a:cubicBezTo>
                <a:cubicBezTo>
                  <a:pt x="-23941" y="2080181"/>
                  <a:pt x="2223" y="2019787"/>
                  <a:pt x="0" y="1775002"/>
                </a:cubicBezTo>
                <a:cubicBezTo>
                  <a:pt x="-2223" y="1530217"/>
                  <a:pt x="38649" y="1392943"/>
                  <a:pt x="0" y="1235764"/>
                </a:cubicBezTo>
                <a:cubicBezTo>
                  <a:pt x="-38649" y="1078585"/>
                  <a:pt x="35771" y="935143"/>
                  <a:pt x="0" y="799238"/>
                </a:cubicBezTo>
                <a:cubicBezTo>
                  <a:pt x="-35771" y="663333"/>
                  <a:pt x="21682" y="357783"/>
                  <a:pt x="0" y="234322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870749793">
                  <a:prstGeom prst="roundRect">
                    <a:avLst>
                      <a:gd name="adj" fmla="val 771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Mồng một lưỡi trai</a:t>
            </a:r>
          </a:p>
          <a:p>
            <a:r>
              <a:rPr lang="en-US" sz="2800">
                <a:solidFill>
                  <a:schemeClr val="tx1"/>
                </a:solidFill>
              </a:rPr>
              <a:t>Mồng hai lá lúa</a:t>
            </a:r>
          </a:p>
          <a:p>
            <a:r>
              <a:rPr lang="en-US" sz="2800">
                <a:solidFill>
                  <a:schemeClr val="tx1"/>
                </a:solidFill>
              </a:rPr>
              <a:t>Mồng ba câu liêm</a:t>
            </a:r>
          </a:p>
          <a:p>
            <a:r>
              <a:rPr lang="en-US" sz="2800">
                <a:solidFill>
                  <a:schemeClr val="tx1"/>
                </a:solidFill>
              </a:rPr>
              <a:t>Mồng bốn lưỡi liềm</a:t>
            </a:r>
          </a:p>
          <a:p>
            <a:r>
              <a:rPr lang="en-US" sz="2800">
                <a:solidFill>
                  <a:schemeClr val="tx1"/>
                </a:solidFill>
              </a:rPr>
              <a:t>Mồng năm liềm giật</a:t>
            </a:r>
          </a:p>
          <a:p>
            <a:r>
              <a:rPr lang="en-US" sz="2800">
                <a:solidFill>
                  <a:schemeClr val="tx1"/>
                </a:solidFill>
              </a:rPr>
              <a:t>Mồng sáu thật trăng</a:t>
            </a:r>
          </a:p>
          <a:p>
            <a:r>
              <a:rPr lang="en-US" sz="2800">
                <a:solidFill>
                  <a:schemeClr val="tx1"/>
                </a:solidFill>
              </a:rPr>
              <a:t>……</a:t>
            </a:r>
          </a:p>
        </p:txBody>
      </p:sp>
      <p:pic>
        <p:nvPicPr>
          <p:cNvPr id="23" name="Hình ảnh 22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46877CAC-A361-21D9-28D8-AFE313D927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824" y="-811"/>
            <a:ext cx="2247767" cy="17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1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4" grpId="0"/>
      <p:bldP spid="15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A02DB622-9481-8A9A-594D-C90910D291A2}"/>
              </a:ext>
            </a:extLst>
          </p:cNvPr>
          <p:cNvGrpSpPr/>
          <p:nvPr/>
        </p:nvGrpSpPr>
        <p:grpSpPr>
          <a:xfrm>
            <a:off x="1049311" y="0"/>
            <a:ext cx="7015397" cy="1319134"/>
            <a:chOff x="1049311" y="0"/>
            <a:chExt cx="7015397" cy="1319134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07C7446F-AC1C-FA7C-B185-FFE170F00EF4}"/>
                </a:ext>
              </a:extLst>
            </p:cNvPr>
            <p:cNvSpPr/>
            <p:nvPr/>
          </p:nvSpPr>
          <p:spPr>
            <a:xfrm>
              <a:off x="1049311" y="0"/>
              <a:ext cx="7015397" cy="131913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BE6F6686-2BDD-10C2-A2B8-0B0D8CBB7928}"/>
                </a:ext>
              </a:extLst>
            </p:cNvPr>
            <p:cNvSpPr/>
            <p:nvPr/>
          </p:nvSpPr>
          <p:spPr>
            <a:xfrm>
              <a:off x="1274164" y="224854"/>
              <a:ext cx="6588177" cy="8544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2. Nói 1 – 2 câu nêu cảm nghĩ của em về bài vừa đọc</a:t>
              </a: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4391B72-3EF4-A6D6-C229-24F71F30A635}"/>
              </a:ext>
            </a:extLst>
          </p:cNvPr>
          <p:cNvSpPr txBox="1"/>
          <p:nvPr/>
        </p:nvSpPr>
        <p:spPr>
          <a:xfrm>
            <a:off x="3133718" y="1439056"/>
            <a:ext cx="2846582" cy="830997"/>
          </a:xfrm>
          <a:custGeom>
            <a:avLst/>
            <a:gdLst>
              <a:gd name="connsiteX0" fmla="*/ 0 w 2846566"/>
              <a:gd name="connsiteY0" fmla="*/ 0 h 830997"/>
              <a:gd name="connsiteX1" fmla="*/ 2846566 w 2846566"/>
              <a:gd name="connsiteY1" fmla="*/ 0 h 830997"/>
              <a:gd name="connsiteX2" fmla="*/ 2846566 w 2846566"/>
              <a:gd name="connsiteY2" fmla="*/ 830997 h 830997"/>
              <a:gd name="connsiteX3" fmla="*/ 0 w 2846566"/>
              <a:gd name="connsiteY3" fmla="*/ 830997 h 830997"/>
              <a:gd name="connsiteX4" fmla="*/ 0 w 2846566"/>
              <a:gd name="connsiteY4" fmla="*/ 0 h 830997"/>
              <a:gd name="connsiteX0" fmla="*/ 16 w 2846582"/>
              <a:gd name="connsiteY0" fmla="*/ 0 h 830997"/>
              <a:gd name="connsiteX1" fmla="*/ 2846582 w 2846582"/>
              <a:gd name="connsiteY1" fmla="*/ 0 h 830997"/>
              <a:gd name="connsiteX2" fmla="*/ 2846582 w 2846582"/>
              <a:gd name="connsiteY2" fmla="*/ 830997 h 830997"/>
              <a:gd name="connsiteX3" fmla="*/ 16 w 2846582"/>
              <a:gd name="connsiteY3" fmla="*/ 830997 h 830997"/>
              <a:gd name="connsiteX4" fmla="*/ 318067 w 2846582"/>
              <a:gd name="connsiteY4" fmla="*/ 357141 h 830997"/>
              <a:gd name="connsiteX5" fmla="*/ 16 w 2846582"/>
              <a:gd name="connsiteY5" fmla="*/ 0 h 830997"/>
              <a:gd name="connsiteX0" fmla="*/ 16 w 2846582"/>
              <a:gd name="connsiteY0" fmla="*/ 0 h 830997"/>
              <a:gd name="connsiteX1" fmla="*/ 2846582 w 2846582"/>
              <a:gd name="connsiteY1" fmla="*/ 0 h 830997"/>
              <a:gd name="connsiteX2" fmla="*/ 2504676 w 2846582"/>
              <a:gd name="connsiteY2" fmla="*/ 365092 h 830997"/>
              <a:gd name="connsiteX3" fmla="*/ 2846582 w 2846582"/>
              <a:gd name="connsiteY3" fmla="*/ 830997 h 830997"/>
              <a:gd name="connsiteX4" fmla="*/ 16 w 2846582"/>
              <a:gd name="connsiteY4" fmla="*/ 830997 h 830997"/>
              <a:gd name="connsiteX5" fmla="*/ 318067 w 2846582"/>
              <a:gd name="connsiteY5" fmla="*/ 357141 h 830997"/>
              <a:gd name="connsiteX6" fmla="*/ 16 w 2846582"/>
              <a:gd name="connsiteY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82" h="830997">
                <a:moveTo>
                  <a:pt x="16" y="0"/>
                </a:moveTo>
                <a:lnTo>
                  <a:pt x="2846582" y="0"/>
                </a:lnTo>
                <a:cubicBezTo>
                  <a:pt x="2843932" y="121697"/>
                  <a:pt x="2507326" y="243395"/>
                  <a:pt x="2504676" y="365092"/>
                </a:cubicBezTo>
                <a:lnTo>
                  <a:pt x="2846582" y="830997"/>
                </a:lnTo>
                <a:lnTo>
                  <a:pt x="16" y="830997"/>
                </a:lnTo>
                <a:cubicBezTo>
                  <a:pt x="-2635" y="673045"/>
                  <a:pt x="320718" y="515093"/>
                  <a:pt x="318067" y="357141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5">
                    <a:lumMod val="50000"/>
                  </a:schemeClr>
                </a:solidFill>
                <a:latin typeface="SVN-Poky's" panose="020B0606040200020203" pitchFamily="34" charset="0"/>
              </a:rPr>
              <a:t>G</a:t>
            </a:r>
            <a:r>
              <a:rPr lang="en-US" sz="4800">
                <a:solidFill>
                  <a:srgbClr val="92D050"/>
                </a:solidFill>
                <a:latin typeface="SVN-Poky's" panose="020B0606040200020203" pitchFamily="34" charset="0"/>
              </a:rPr>
              <a:t>ợ</a:t>
            </a:r>
            <a:r>
              <a:rPr lang="en-US" sz="4800">
                <a:solidFill>
                  <a:srgbClr val="FF0000"/>
                </a:solidFill>
                <a:latin typeface="SVN-Poky's" panose="020B0606040200020203" pitchFamily="34" charset="0"/>
              </a:rPr>
              <a:t>i</a:t>
            </a:r>
            <a:r>
              <a:rPr lang="en-US" sz="4800">
                <a:solidFill>
                  <a:srgbClr val="FFC000"/>
                </a:solidFill>
                <a:latin typeface="SVN-Poky's" panose="020B0606040200020203" pitchFamily="34" charset="0"/>
              </a:rPr>
              <a:t> ý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C26FEDF2-5B6E-0012-728B-F10D11109277}"/>
              </a:ext>
            </a:extLst>
          </p:cNvPr>
          <p:cNvSpPr/>
          <p:nvPr/>
        </p:nvSpPr>
        <p:spPr>
          <a:xfrm>
            <a:off x="344774" y="2443397"/>
            <a:ext cx="2473377" cy="27001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em vừa đọc tên là gì ? 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581BF871-E916-9FD8-D150-E78E59DD6EFE}"/>
              </a:ext>
            </a:extLst>
          </p:cNvPr>
          <p:cNvSpPr/>
          <p:nvPr/>
        </p:nvSpPr>
        <p:spPr>
          <a:xfrm>
            <a:off x="3245371" y="2443396"/>
            <a:ext cx="2473377" cy="27001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Nội dung chính của bài đó nói về điều gì ?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F669845F-FF88-05B1-6EC9-621596DF2635}"/>
              </a:ext>
            </a:extLst>
          </p:cNvPr>
          <p:cNvSpPr/>
          <p:nvPr/>
        </p:nvSpPr>
        <p:spPr>
          <a:xfrm>
            <a:off x="6145968" y="2474315"/>
            <a:ext cx="2473377" cy="2700103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Em có cảm nghĩ gì về bài em vừa đọc? Vì sao ?</a:t>
            </a:r>
          </a:p>
        </p:txBody>
      </p:sp>
      <p:pic>
        <p:nvPicPr>
          <p:cNvPr id="22" name="Hình ảnh 21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7F41D5B5-8929-F89C-714E-B0FA294C1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57" y="435406"/>
            <a:ext cx="2247767" cy="17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1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34EE901D-CD24-0759-C1C8-3AFAE9C3C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08" r="90000">
                        <a14:foregroundMark x1="35991" y1="21597" x2="42453" y2="26639"/>
                        <a14:foregroundMark x1="33302" y1="21261" x2="34151" y2="31092"/>
                        <a14:foregroundMark x1="40802" y1="49412" x2="40142" y2="68067"/>
                        <a14:foregroundMark x1="40142" y1="68067" x2="43632" y2="74622"/>
                        <a14:foregroundMark x1="37123" y1="45294" x2="34481" y2="71261"/>
                        <a14:foregroundMark x1="34481" y1="71261" x2="32123" y2="74958"/>
                        <a14:foregroundMark x1="15519" y1="22437" x2="18255" y2="67731"/>
                        <a14:foregroundMark x1="19116" y1="70842" x2="20000" y2="74034"/>
                        <a14:foregroundMark x1="79575" y1="23025" x2="85189" y2="50000"/>
                        <a14:foregroundMark x1="85189" y1="50000" x2="85755" y2="73782"/>
                        <a14:foregroundMark x1="85755" y1="73782" x2="87075" y2="74034"/>
                        <a14:foregroundMark x1="81887" y1="71092" x2="78585" y2="73193"/>
                        <a14:foregroundMark x1="13160" y1="18908" x2="16745" y2="18908"/>
                        <a14:foregroundMark x1="21274" y1="32353" x2="21274" y2="38487"/>
                        <a14:foregroundMark x1="24245" y1="48403" x2="24245" y2="49244"/>
                        <a14:foregroundMark x1="45236" y1="50504" x2="44387" y2="51765"/>
                        <a14:foregroundMark x1="85943" y1="71849" x2="86934" y2="72773"/>
                        <a14:foregroundMark x1="63160" y1="72017" x2="64481" y2="72773"/>
                        <a14:foregroundMark x1="58632" y1="48908" x2="57028" y2="48739"/>
                        <a14:foregroundMark x1="41085" y1="71008" x2="39906" y2="71008"/>
                        <a14:foregroundMark x1="33962" y1="72437" x2="35566" y2="71008"/>
                        <a14:foregroundMark x1="36226" y1="69580" x2="36132" y2="72185"/>
                        <a14:foregroundMark x1="42594" y1="44370" x2="43349" y2="45798"/>
                        <a14:foregroundMark x1="44858" y1="42605" x2="45047" y2="45546"/>
                        <a14:foregroundMark x1="43774" y1="43782" x2="44575" y2="42269"/>
                        <a14:foregroundMark x1="44953" y1="42605" x2="45377" y2="46639"/>
                        <a14:foregroundMark x1="45236" y1="44706" x2="45660" y2="44874"/>
                        <a14:foregroundMark x1="44764" y1="42101" x2="44953" y2="42017"/>
                        <a14:foregroundMark x1="45236" y1="42017" x2="45472" y2="41849"/>
                        <a14:foregroundMark x1="18396" y1="44034" x2="21179" y2="43277"/>
                        <a14:foregroundMark x1="21415" y1="43445" x2="22877" y2="45798"/>
                        <a14:foregroundMark x1="24481" y1="42101" x2="22500" y2="45546"/>
                        <a14:foregroundMark x1="23962" y1="42605" x2="25330" y2="44370"/>
                        <a14:foregroundMark x1="8632" y1="31092" x2="8208" y2="40252"/>
                        <a14:foregroundMark x1="8208" y1="40252" x2="8632" y2="41345"/>
                        <a14:foregroundMark x1="81179" y1="55630" x2="81368" y2="70672"/>
                        <a14:foregroundMark x1="78443" y1="48403" x2="79717" y2="49664"/>
                        <a14:foregroundMark x1="84575" y1="70420" x2="83868" y2="72185"/>
                        <a14:foregroundMark x1="87925" y1="36050" x2="87311" y2="37479"/>
                        <a14:backgroundMark x1="22075" y1="39748" x2="21368" y2="41176"/>
                        <a14:backgroundMark x1="60708" y1="65294" x2="60708" y2="70084"/>
                        <a14:backgroundMark x1="65849" y1="40840" x2="64340" y2="42017"/>
                        <a14:backgroundMark x1="87736" y1="35042" x2="87641" y2="35720"/>
                        <a14:backgroundMark x1="18915" y1="70084" x2="19387" y2="70084"/>
                        <a14:backgroundMark x1="19009" y1="68151" x2="18915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12" y="1221908"/>
            <a:ext cx="9183761" cy="515503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CCEB9CE-2482-569A-CB8F-A5970F5D46C2}"/>
              </a:ext>
            </a:extLst>
          </p:cNvPr>
          <p:cNvSpPr txBox="1"/>
          <p:nvPr/>
        </p:nvSpPr>
        <p:spPr>
          <a:xfrm>
            <a:off x="2167538" y="889334"/>
            <a:ext cx="5116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chemeClr val="accent1"/>
                </a:solidFill>
                <a:latin typeface="iCiel Crocante" panose="02000000000000000000" pitchFamily="2" charset="0"/>
              </a:rPr>
              <a:t>Góc</a:t>
            </a:r>
            <a:r>
              <a:rPr lang="en-US" sz="6600">
                <a:solidFill>
                  <a:schemeClr val="tx2">
                    <a:lumMod val="75000"/>
                  </a:schemeClr>
                </a:solidFill>
                <a:latin typeface="iCiel Crocante" panose="02000000000000000000" pitchFamily="2" charset="0"/>
              </a:rPr>
              <a:t> </a:t>
            </a:r>
            <a:r>
              <a:rPr lang="en-US" sz="6600">
                <a:solidFill>
                  <a:srgbClr val="7030A0"/>
                </a:solidFill>
                <a:latin typeface="iCiel Crocante" panose="02000000000000000000" pitchFamily="2" charset="0"/>
              </a:rPr>
              <a:t>chia</a:t>
            </a:r>
            <a:r>
              <a:rPr lang="en-US" sz="6600">
                <a:solidFill>
                  <a:schemeClr val="tx2">
                    <a:lumMod val="75000"/>
                  </a:schemeClr>
                </a:solidFill>
                <a:latin typeface="iCiel Crocante" panose="02000000000000000000" pitchFamily="2" charset="0"/>
              </a:rPr>
              <a:t> </a:t>
            </a:r>
            <a:r>
              <a:rPr lang="en-US" sz="6600">
                <a:solidFill>
                  <a:srgbClr val="0070C0"/>
                </a:solidFill>
                <a:latin typeface="iCiel Crocante" panose="02000000000000000000" pitchFamily="2" charset="0"/>
              </a:rPr>
              <a:t>sẻ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344775" y="1435976"/>
            <a:ext cx="3912434" cy="4297920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5951094" y="1346034"/>
            <a:ext cx="3275351" cy="4297920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C321C331-80FB-9966-6656-3CE8DD93CCAA}"/>
              </a:ext>
            </a:extLst>
          </p:cNvPr>
          <p:cNvGrpSpPr/>
          <p:nvPr/>
        </p:nvGrpSpPr>
        <p:grpSpPr>
          <a:xfrm>
            <a:off x="944380" y="1"/>
            <a:ext cx="6880486" cy="2008682"/>
            <a:chOff x="944380" y="1"/>
            <a:chExt cx="6880486" cy="2008682"/>
          </a:xfrm>
        </p:grpSpPr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5EAFEA0D-BCDE-2025-B37D-F332E15E3E4D}"/>
                </a:ext>
              </a:extLst>
            </p:cNvPr>
            <p:cNvSpPr/>
            <p:nvPr/>
          </p:nvSpPr>
          <p:spPr>
            <a:xfrm>
              <a:off x="944380" y="1"/>
              <a:ext cx="6880486" cy="200868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B8E7FE27-DDC4-683C-E170-63F1A90C4808}"/>
                </a:ext>
              </a:extLst>
            </p:cNvPr>
            <p:cNvSpPr/>
            <p:nvPr/>
          </p:nvSpPr>
          <p:spPr>
            <a:xfrm>
              <a:off x="1161738" y="187377"/>
              <a:ext cx="6475751" cy="159645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3C4B0EA-6E87-C57E-0313-77061CA2E61C}"/>
              </a:ext>
            </a:extLst>
          </p:cNvPr>
          <p:cNvSpPr txBox="1"/>
          <p:nvPr/>
        </p:nvSpPr>
        <p:spPr>
          <a:xfrm>
            <a:off x="1811935" y="66266"/>
            <a:ext cx="5145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Edwardian" panose="02040603050506020204" pitchFamily="18" charset="0"/>
              </a:rPr>
              <a:t>Trò chơi</a:t>
            </a:r>
          </a:p>
          <a:p>
            <a:pPr algn="ctr"/>
            <a:r>
              <a:rPr lang="en-US" sz="4800" b="1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Chăm</a:t>
            </a:r>
            <a:r>
              <a:rPr lang="en-US" sz="4800" b="1">
                <a:ln w="12700">
                  <a:solidFill>
                    <a:schemeClr val="tx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800" b="1">
                <a:ln w="1270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sóc</a:t>
            </a:r>
            <a:r>
              <a:rPr lang="en-US" sz="4800" b="1">
                <a:ln w="12700">
                  <a:solidFill>
                    <a:schemeClr val="tx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4800" b="1">
                <a:ln w="12700">
                  <a:solidFill>
                    <a:schemeClr val="tx1"/>
                  </a:solidFill>
                </a:ln>
                <a:solidFill>
                  <a:srgbClr val="F1B545"/>
                </a:solidFill>
                <a:latin typeface="SVN-Poky's" panose="020B0606040200020203" pitchFamily="34" charset="0"/>
              </a:rPr>
              <a:t>hoa </a:t>
            </a:r>
            <a:r>
              <a:rPr lang="en-US" sz="4800" b="1">
                <a:ln w="12700">
                  <a:solidFill>
                    <a:schemeClr val="tx1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cỏ</a:t>
            </a:r>
          </a:p>
        </p:txBody>
      </p:sp>
      <p:pic>
        <p:nvPicPr>
          <p:cNvPr id="2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8641D4E-6143-376F-5D2E-6C04BE8FC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4375" y="-102723"/>
            <a:ext cx="609600" cy="609600"/>
          </a:xfrm>
          <a:prstGeom prst="rect">
            <a:avLst/>
          </a:prstGeom>
        </p:spPr>
      </p:pic>
      <p:pic>
        <p:nvPicPr>
          <p:cNvPr id="4" name="Hình ảnh 3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2803571D-F329-7EF6-12D3-A79F4AE5F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8" y="1327319"/>
            <a:ext cx="2247767" cy="1737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863161B-650E-EB31-44B2-CC5241FECD3C}"/>
              </a:ext>
            </a:extLst>
          </p:cNvPr>
          <p:cNvSpPr txBox="1"/>
          <p:nvPr/>
        </p:nvSpPr>
        <p:spPr>
          <a:xfrm>
            <a:off x="3694665" y="1030741"/>
            <a:ext cx="309966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iCiel Crocante" panose="02000000000000000000" pitchFamily="2" charset="0"/>
              </a:rPr>
              <a:t>Dặn dò</a:t>
            </a:r>
          </a:p>
          <a:p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0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CB93A03-7A22-80F1-243C-DC9A96A472C2}"/>
              </a:ext>
            </a:extLst>
          </p:cNvPr>
          <p:cNvSpPr txBox="1"/>
          <p:nvPr/>
        </p:nvSpPr>
        <p:spPr>
          <a:xfrm>
            <a:off x="1049566" y="627679"/>
            <a:ext cx="7044868" cy="214526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>
                <a:ln w="28575">
                  <a:solidFill>
                    <a:srgbClr val="FFFFFF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iCiel Crocante" panose="02000000000000000000" pitchFamily="2" charset="0"/>
              </a:rPr>
              <a:t>TẠM BIỆT </a:t>
            </a:r>
          </a:p>
          <a:p>
            <a:pPr algn="ctr"/>
            <a:r>
              <a:rPr lang="en-GB" sz="6000">
                <a:ln w="28575">
                  <a:solidFill>
                    <a:srgbClr val="FFFFFF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iCiel Crocante" panose="02000000000000000000" pitchFamily="2" charset="0"/>
              </a:rPr>
              <a:t>VÀ HẸN GẶP LẠI</a:t>
            </a:r>
          </a:p>
        </p:txBody>
      </p:sp>
      <p:pic>
        <p:nvPicPr>
          <p:cNvPr id="7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F579A3F0-90D1-C769-67CD-7669D8308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0702" l="6450" r="92950">
                        <a14:foregroundMark x1="49400" y1="11158" x2="52150" y2="14032"/>
                        <a14:foregroundMark x1="49650" y1="42181" x2="50550" y2="52747"/>
                        <a14:foregroundMark x1="35100" y1="30854" x2="37800" y2="36602"/>
                        <a14:foregroundMark x1="33600" y1="28064" x2="34250" y2="29079"/>
                        <a14:foregroundMark x1="33150" y1="29839" x2="33500" y2="30769"/>
                        <a14:foregroundMark x1="48550" y1="34658" x2="51250" y2="43364"/>
                        <a14:foregroundMark x1="47250" y1="67963" x2="47600" y2="77430"/>
                        <a14:foregroundMark x1="47600" y1="77430" x2="47600" y2="77430"/>
                        <a14:foregroundMark x1="51950" y1="67963" x2="51800" y2="78614"/>
                        <a14:foregroundMark x1="59100" y1="69738" x2="60800" y2="72781"/>
                        <a14:foregroundMark x1="61250" y1="47591" x2="62100" y2="55030"/>
                        <a14:foregroundMark x1="71550" y1="48943" x2="75150" y2="55875"/>
                        <a14:foregroundMark x1="72550" y1="66779" x2="74250" y2="73204"/>
                        <a14:foregroundMark x1="88950" y1="53931" x2="90650" y2="63145"/>
                        <a14:foregroundMark x1="85000" y1="67625" x2="86700" y2="75063"/>
                        <a14:foregroundMark x1="91250" y1="46746" x2="92950" y2="51395"/>
                        <a14:foregroundMark x1="83750" y1="90702" x2="85100" y2="88926"/>
                        <a14:foregroundMark x1="88400" y1="90110" x2="90300" y2="90279"/>
                        <a14:foregroundMark x1="69350" y1="90363" x2="72350" y2="89603"/>
                        <a14:foregroundMark x1="75750" y1="89772" x2="77450" y2="90533"/>
                        <a14:foregroundMark x1="56850" y1="90363" x2="59700" y2="89941"/>
                        <a14:foregroundMark x1="64100" y1="90279" x2="66550" y2="90533"/>
                        <a14:foregroundMark x1="34950" y1="67202" x2="36700" y2="73035"/>
                        <a14:foregroundMark x1="7500" y1="51986" x2="10800" y2="58918"/>
                        <a14:foregroundMark x1="10500" y1="68385" x2="11950" y2="75655"/>
                        <a14:foregroundMark x1="13200" y1="81065" x2="13000" y2="84362"/>
                        <a14:foregroundMark x1="10350" y1="82249" x2="10500" y2="84700"/>
                        <a14:foregroundMark x1="6450" y1="57396" x2="7500" y2="60440"/>
                        <a14:foregroundMark x1="38250" y1="38377" x2="40100" y2="40068"/>
                        <a14:foregroundMark x1="36900" y1="29417" x2="36900" y2="30600"/>
                        <a14:foregroundMark x1="50350" y1="37785" x2="52250" y2="42519"/>
                        <a14:foregroundMark x1="59350" y1="82249" x2="59350" y2="84108"/>
                        <a14:foregroundMark x1="63700" y1="83009" x2="64100" y2="84193"/>
                        <a14:foregroundMark x1="70850" y1="83432" x2="71200" y2="84362"/>
                        <a14:foregroundMark x1="75050" y1="82587" x2="75400" y2="84954"/>
                        <a14:foregroundMark x1="70650" y1="81826" x2="70950" y2="86137"/>
                        <a14:foregroundMark x1="34650" y1="82418" x2="34300" y2="87236"/>
                        <a14:foregroundMark x1="37500" y1="82249" x2="39150" y2="87574"/>
                        <a14:foregroundMark x1="20500" y1="89772" x2="21950" y2="88588"/>
                        <a14:foregroundMark x1="32350" y1="66779" x2="31900" y2="69569"/>
                        <a14:foregroundMark x1="30850" y1="75317" x2="31200" y2="73035"/>
                        <a14:foregroundMark x1="8650" y1="90110" x2="9550" y2="89518"/>
                        <a14:foregroundMark x1="10500" y1="87405" x2="10600" y2="88588"/>
                        <a14:foregroundMark x1="71050" y1="86475" x2="71200" y2="88250"/>
                        <a14:foregroundMark x1="74850" y1="85883" x2="75400" y2="87997"/>
                        <a14:foregroundMark x1="41900" y1="59510" x2="43400" y2="57566"/>
                        <a14:foregroundMark x1="42950" y1="55114" x2="42700" y2="54522"/>
                        <a14:foregroundMark x1="13450" y1="86475" x2="13750" y2="89011"/>
                        <a14:foregroundMark x1="41600" y1="53931" x2="41600" y2="55452"/>
                        <a14:foregroundMark x1="40900" y1="57227" x2="41350" y2="56805"/>
                        <a14:foregroundMark x1="56500" y1="57735" x2="56400" y2="55621"/>
                        <a14:foregroundMark x1="68550" y1="54691" x2="69250" y2="56044"/>
                        <a14:foregroundMark x1="7050" y1="47422" x2="7150" y2="48521"/>
                        <a14:backgroundMark x1="42000" y1="57396" x2="42000" y2="56974"/>
                        <a14:backgroundMark x1="38850" y1="60270" x2="39850" y2="59341"/>
                        <a14:backgroundMark x1="49000" y1="73035" x2="49100" y2="76669"/>
                        <a14:backgroundMark x1="73800" y1="84193" x2="73600" y2="87405"/>
                        <a14:backgroundMark x1="11700" y1="88588" x2="11950" y2="84193"/>
                        <a14:backgroundMark x1="42250" y1="56805" x2="42250" y2="56805"/>
                        <a14:backgroundMark x1="40300" y1="58495" x2="42663" y2="5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31" t="38816"/>
          <a:stretch/>
        </p:blipFill>
        <p:spPr bwMode="auto">
          <a:xfrm>
            <a:off x="2994660" y="3070860"/>
            <a:ext cx="3345180" cy="24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1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1DD54E99-9693-02F8-2BD8-F09C02A4C022}"/>
              </a:ext>
            </a:extLst>
          </p:cNvPr>
          <p:cNvSpPr/>
          <p:nvPr/>
        </p:nvSpPr>
        <p:spPr>
          <a:xfrm>
            <a:off x="5276538" y="289225"/>
            <a:ext cx="3829986" cy="1678899"/>
          </a:xfrm>
          <a:prstGeom prst="wedgeRoundRectCallout">
            <a:avLst>
              <a:gd name="adj1" fmla="val 30711"/>
              <a:gd name="adj2" fmla="val 64286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Hôm nay, xin mời các bạn hãy chăm sóc hoa hướng dương cùng chúng mình nhé!</a:t>
            </a: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99CD16B0-6C91-867E-86C4-1E3694C1D45A}"/>
              </a:ext>
            </a:extLst>
          </p:cNvPr>
          <p:cNvSpPr/>
          <p:nvPr/>
        </p:nvSpPr>
        <p:spPr>
          <a:xfrm>
            <a:off x="412229" y="289224"/>
            <a:ext cx="3155430" cy="1678899"/>
          </a:xfrm>
          <a:prstGeom prst="wedgeRound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Xin chào các bạn lớp 3A thân yêu.</a:t>
            </a:r>
          </a:p>
        </p:txBody>
      </p:sp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344775" y="1435976"/>
            <a:ext cx="3912434" cy="4297920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5951094" y="1346034"/>
            <a:ext cx="3275351" cy="42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2B9E136-D912-7AA5-933E-14BAD07F9CA1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n w="161925">
                  <a:solidFill>
                    <a:schemeClr val="bg1"/>
                  </a:solidFill>
                </a:ln>
                <a:latin typeface="SVN-Poky's" panose="020B0606040200020203" pitchFamily="34" charset="0"/>
              </a:rPr>
              <a:t> </a:t>
            </a:r>
            <a:r>
              <a:rPr lang="en-US" sz="5400">
                <a:ln w="161925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716240-F0BB-3BD4-93E0-3070FB73ED6D}"/>
              </a:ext>
            </a:extLst>
          </p:cNvPr>
          <p:cNvSpPr txBox="1"/>
          <p:nvPr/>
        </p:nvSpPr>
        <p:spPr>
          <a:xfrm rot="20836385">
            <a:off x="206586" y="1541808"/>
            <a:ext cx="399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SVN-Poky's" panose="020B0606040200020203" pitchFamily="34" charset="0"/>
              </a:rPr>
              <a:t>Thử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rgbClr val="FFFF00"/>
                </a:solidFill>
                <a:latin typeface="SVN-Poky's" panose="020B0606040200020203" pitchFamily="34" charset="0"/>
              </a:rPr>
              <a:t>thách</a:t>
            </a:r>
            <a:r>
              <a:rPr lang="en-US" sz="5400">
                <a:latin typeface="SVN-Poky's" panose="020B0606040200020203" pitchFamily="34" charset="0"/>
              </a:rPr>
              <a:t> </a:t>
            </a:r>
            <a:r>
              <a:rPr lang="en-US" sz="5400">
                <a:solidFill>
                  <a:schemeClr val="accent2">
                    <a:lumMod val="75000"/>
                  </a:schemeClr>
                </a:solidFill>
                <a:latin typeface="SVN-Poky's" panose="020B0606040200020203" pitchFamily="34" charset="0"/>
              </a:rPr>
              <a:t>1</a:t>
            </a:r>
          </a:p>
        </p:txBody>
      </p:sp>
      <p:pic>
        <p:nvPicPr>
          <p:cNvPr id="6" name="Hình ảnh 5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42E55B7-6BCE-EAA8-FF23-F8634FADC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 flipH="1">
            <a:off x="3665094" y="1480946"/>
            <a:ext cx="3912434" cy="4297920"/>
          </a:xfrm>
          <a:prstGeom prst="rect">
            <a:avLst/>
          </a:prstGeom>
        </p:spPr>
      </p:pic>
      <p:pic>
        <p:nvPicPr>
          <p:cNvPr id="7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B19580D-1B8A-7DEC-4207-CD3D55574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36881">
            <a:off x="1609637" y="2598393"/>
            <a:ext cx="1192460" cy="7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6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E53EA66D-C886-B616-5902-E5CA97034EF7}"/>
              </a:ext>
            </a:extLst>
          </p:cNvPr>
          <p:cNvGrpSpPr/>
          <p:nvPr/>
        </p:nvGrpSpPr>
        <p:grpSpPr>
          <a:xfrm>
            <a:off x="1270416" y="-66712"/>
            <a:ext cx="6359578" cy="954107"/>
            <a:chOff x="1270416" y="-66712"/>
            <a:chExt cx="6359578" cy="954107"/>
          </a:xfrm>
        </p:grpSpPr>
        <p:sp>
          <p:nvSpPr>
            <p:cNvPr id="3" name="Hình chữ nhật: Góc Chéo Tròn 2">
              <a:extLst>
                <a:ext uri="{FF2B5EF4-FFF2-40B4-BE49-F238E27FC236}">
                  <a16:creationId xmlns:a16="http://schemas.microsoft.com/office/drawing/2014/main" id="{E69D25D0-35B5-ECE9-CCCF-C6E8357C7E9B}"/>
                </a:ext>
              </a:extLst>
            </p:cNvPr>
            <p:cNvSpPr/>
            <p:nvPr/>
          </p:nvSpPr>
          <p:spPr>
            <a:xfrm>
              <a:off x="1304145" y="0"/>
              <a:ext cx="6325849" cy="820685"/>
            </a:xfrm>
            <a:prstGeom prst="round2Diag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66A2A7F-60C1-EBEB-71FB-AAC1003B3B9A}"/>
                </a:ext>
              </a:extLst>
            </p:cNvPr>
            <p:cNvSpPr txBox="1"/>
            <p:nvPr/>
          </p:nvSpPr>
          <p:spPr>
            <a:xfrm>
              <a:off x="1270416" y="-66712"/>
              <a:ext cx="62508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6">
                      <a:lumMod val="75000"/>
                    </a:schemeClr>
                  </a:solidFill>
                </a:rPr>
                <a:t>1. Sắp xếp các từ dưới đây vào nhóm thích hợp</a:t>
              </a:r>
            </a:p>
          </p:txBody>
        </p:sp>
      </p:grpSp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C4D33CA-D400-6BCA-3CD9-B9F6ECC7B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38259">
            <a:off x="633114" y="250369"/>
            <a:ext cx="1192460" cy="761684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747B328-E1D2-3982-9D0F-1FD61E321A0E}"/>
              </a:ext>
            </a:extLst>
          </p:cNvPr>
          <p:cNvSpPr/>
          <p:nvPr/>
        </p:nvSpPr>
        <p:spPr>
          <a:xfrm>
            <a:off x="1498863" y="1117712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núi rừng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59E3E75-065A-469B-47EE-89BE3CFB6B50}"/>
              </a:ext>
            </a:extLst>
          </p:cNvPr>
          <p:cNvSpPr/>
          <p:nvPr/>
        </p:nvSpPr>
        <p:spPr>
          <a:xfrm>
            <a:off x="2877959" y="1124332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nhà cửa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FC37DD0-CE90-9BDA-9BC0-26FAA9C7E604}"/>
              </a:ext>
            </a:extLst>
          </p:cNvPr>
          <p:cNvSpPr/>
          <p:nvPr/>
        </p:nvSpPr>
        <p:spPr>
          <a:xfrm>
            <a:off x="4273763" y="1134225"/>
            <a:ext cx="1400956" cy="739844"/>
          </a:xfrm>
          <a:custGeom>
            <a:avLst/>
            <a:gdLst>
              <a:gd name="connsiteX0" fmla="*/ 0 w 1400956"/>
              <a:gd name="connsiteY0" fmla="*/ 123310 h 739844"/>
              <a:gd name="connsiteX1" fmla="*/ 123310 w 1400956"/>
              <a:gd name="connsiteY1" fmla="*/ 0 h 739844"/>
              <a:gd name="connsiteX2" fmla="*/ 665848 w 1400956"/>
              <a:gd name="connsiteY2" fmla="*/ 0 h 739844"/>
              <a:gd name="connsiteX3" fmla="*/ 1277646 w 1400956"/>
              <a:gd name="connsiteY3" fmla="*/ 0 h 739844"/>
              <a:gd name="connsiteX4" fmla="*/ 1400956 w 1400956"/>
              <a:gd name="connsiteY4" fmla="*/ 123310 h 739844"/>
              <a:gd name="connsiteX5" fmla="*/ 1400956 w 1400956"/>
              <a:gd name="connsiteY5" fmla="*/ 616534 h 739844"/>
              <a:gd name="connsiteX6" fmla="*/ 1277646 w 1400956"/>
              <a:gd name="connsiteY6" fmla="*/ 739844 h 739844"/>
              <a:gd name="connsiteX7" fmla="*/ 712021 w 1400956"/>
              <a:gd name="connsiteY7" fmla="*/ 739844 h 739844"/>
              <a:gd name="connsiteX8" fmla="*/ 123310 w 1400956"/>
              <a:gd name="connsiteY8" fmla="*/ 739844 h 739844"/>
              <a:gd name="connsiteX9" fmla="*/ 0 w 1400956"/>
              <a:gd name="connsiteY9" fmla="*/ 616534 h 739844"/>
              <a:gd name="connsiteX10" fmla="*/ 0 w 140095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095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45163" y="-55860"/>
                  <a:pt x="450485" y="21751"/>
                  <a:pt x="665848" y="0"/>
                </a:cubicBezTo>
                <a:cubicBezTo>
                  <a:pt x="881211" y="-21751"/>
                  <a:pt x="1023844" y="67931"/>
                  <a:pt x="1277646" y="0"/>
                </a:cubicBezTo>
                <a:cubicBezTo>
                  <a:pt x="1343706" y="10333"/>
                  <a:pt x="1407104" y="55536"/>
                  <a:pt x="1400956" y="123310"/>
                </a:cubicBezTo>
                <a:cubicBezTo>
                  <a:pt x="1435114" y="307232"/>
                  <a:pt x="1367871" y="408446"/>
                  <a:pt x="1400956" y="616534"/>
                </a:cubicBezTo>
                <a:cubicBezTo>
                  <a:pt x="1408191" y="669266"/>
                  <a:pt x="1333417" y="740934"/>
                  <a:pt x="1277646" y="739844"/>
                </a:cubicBezTo>
                <a:cubicBezTo>
                  <a:pt x="1146175" y="752055"/>
                  <a:pt x="971272" y="688200"/>
                  <a:pt x="712021" y="739844"/>
                </a:cubicBezTo>
                <a:cubicBezTo>
                  <a:pt x="452771" y="791488"/>
                  <a:pt x="266704" y="69604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40095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98097" y="-57929"/>
                  <a:pt x="412335" y="46254"/>
                  <a:pt x="677391" y="0"/>
                </a:cubicBezTo>
                <a:cubicBezTo>
                  <a:pt x="942447" y="-46254"/>
                  <a:pt x="1100138" y="19558"/>
                  <a:pt x="1277646" y="0"/>
                </a:cubicBezTo>
                <a:cubicBezTo>
                  <a:pt x="1338442" y="-7389"/>
                  <a:pt x="1417213" y="66100"/>
                  <a:pt x="1400956" y="123310"/>
                </a:cubicBezTo>
                <a:cubicBezTo>
                  <a:pt x="1423683" y="314073"/>
                  <a:pt x="1374015" y="461274"/>
                  <a:pt x="1400956" y="616534"/>
                </a:cubicBezTo>
                <a:cubicBezTo>
                  <a:pt x="1397756" y="691409"/>
                  <a:pt x="1359772" y="747632"/>
                  <a:pt x="1277646" y="739844"/>
                </a:cubicBezTo>
                <a:cubicBezTo>
                  <a:pt x="1025824" y="746033"/>
                  <a:pt x="832542" y="696862"/>
                  <a:pt x="688935" y="739844"/>
                </a:cubicBezTo>
                <a:cubicBezTo>
                  <a:pt x="545328" y="782826"/>
                  <a:pt x="288781" y="674292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sá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95AD7DA-88E8-729A-F97E-45101DC5E4B2}"/>
              </a:ext>
            </a:extLst>
          </p:cNvPr>
          <p:cNvSpPr/>
          <p:nvPr/>
        </p:nvSpPr>
        <p:spPr>
          <a:xfrm>
            <a:off x="502018" y="2004141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biển cả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9C71A264-26CC-EB8D-9A6B-B9A3FD38A0AF}"/>
              </a:ext>
            </a:extLst>
          </p:cNvPr>
          <p:cNvSpPr/>
          <p:nvPr/>
        </p:nvSpPr>
        <p:spPr>
          <a:xfrm>
            <a:off x="1873618" y="2059240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sông suối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CB8A34-8FFC-68B1-3342-2ACA1CF2B620}"/>
              </a:ext>
            </a:extLst>
          </p:cNvPr>
          <p:cNvSpPr/>
          <p:nvPr/>
        </p:nvSpPr>
        <p:spPr>
          <a:xfrm>
            <a:off x="3260210" y="2065860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mưa nắng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5D38F414-C45A-9F64-C524-A21035A34DB3}"/>
              </a:ext>
            </a:extLst>
          </p:cNvPr>
          <p:cNvSpPr/>
          <p:nvPr/>
        </p:nvSpPr>
        <p:spPr>
          <a:xfrm>
            <a:off x="4708479" y="2041230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mặt đất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A2AAB7DF-15C9-7C69-ACBA-A125E994F505}"/>
              </a:ext>
            </a:extLst>
          </p:cNvPr>
          <p:cNvSpPr/>
          <p:nvPr/>
        </p:nvSpPr>
        <p:spPr>
          <a:xfrm>
            <a:off x="6049474" y="2026197"/>
            <a:ext cx="1364104" cy="739844"/>
          </a:xfrm>
          <a:custGeom>
            <a:avLst/>
            <a:gdLst>
              <a:gd name="connsiteX0" fmla="*/ 0 w 1364104"/>
              <a:gd name="connsiteY0" fmla="*/ 123310 h 739844"/>
              <a:gd name="connsiteX1" fmla="*/ 123310 w 1364104"/>
              <a:gd name="connsiteY1" fmla="*/ 0 h 739844"/>
              <a:gd name="connsiteX2" fmla="*/ 648527 w 1364104"/>
              <a:gd name="connsiteY2" fmla="*/ 0 h 739844"/>
              <a:gd name="connsiteX3" fmla="*/ 1240794 w 1364104"/>
              <a:gd name="connsiteY3" fmla="*/ 0 h 739844"/>
              <a:gd name="connsiteX4" fmla="*/ 1364104 w 1364104"/>
              <a:gd name="connsiteY4" fmla="*/ 123310 h 739844"/>
              <a:gd name="connsiteX5" fmla="*/ 1364104 w 1364104"/>
              <a:gd name="connsiteY5" fmla="*/ 616534 h 739844"/>
              <a:gd name="connsiteX6" fmla="*/ 1240794 w 1364104"/>
              <a:gd name="connsiteY6" fmla="*/ 739844 h 739844"/>
              <a:gd name="connsiteX7" fmla="*/ 693227 w 1364104"/>
              <a:gd name="connsiteY7" fmla="*/ 739844 h 739844"/>
              <a:gd name="connsiteX8" fmla="*/ 123310 w 1364104"/>
              <a:gd name="connsiteY8" fmla="*/ 739844 h 739844"/>
              <a:gd name="connsiteX9" fmla="*/ 0 w 1364104"/>
              <a:gd name="connsiteY9" fmla="*/ 616534 h 739844"/>
              <a:gd name="connsiteX10" fmla="*/ 0 w 1364104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4104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314398" y="-18767"/>
                  <a:pt x="440480" y="35696"/>
                  <a:pt x="648527" y="0"/>
                </a:cubicBezTo>
                <a:cubicBezTo>
                  <a:pt x="856574" y="-35696"/>
                  <a:pt x="995638" y="37546"/>
                  <a:pt x="1240794" y="0"/>
                </a:cubicBezTo>
                <a:cubicBezTo>
                  <a:pt x="1306854" y="10333"/>
                  <a:pt x="1370252" y="55536"/>
                  <a:pt x="1364104" y="123310"/>
                </a:cubicBezTo>
                <a:cubicBezTo>
                  <a:pt x="1398262" y="307232"/>
                  <a:pt x="1331019" y="408446"/>
                  <a:pt x="1364104" y="616534"/>
                </a:cubicBezTo>
                <a:cubicBezTo>
                  <a:pt x="1371339" y="669266"/>
                  <a:pt x="1296565" y="740934"/>
                  <a:pt x="1240794" y="739844"/>
                </a:cubicBezTo>
                <a:cubicBezTo>
                  <a:pt x="989935" y="773237"/>
                  <a:pt x="841416" y="706019"/>
                  <a:pt x="693227" y="739844"/>
                </a:cubicBezTo>
                <a:cubicBezTo>
                  <a:pt x="545038" y="773669"/>
                  <a:pt x="403288" y="70960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364104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20209" y="-53288"/>
                  <a:pt x="470002" y="33899"/>
                  <a:pt x="659702" y="0"/>
                </a:cubicBezTo>
                <a:cubicBezTo>
                  <a:pt x="849402" y="-33899"/>
                  <a:pt x="951350" y="48172"/>
                  <a:pt x="1240794" y="0"/>
                </a:cubicBezTo>
                <a:cubicBezTo>
                  <a:pt x="1301590" y="-7389"/>
                  <a:pt x="1380361" y="66100"/>
                  <a:pt x="1364104" y="123310"/>
                </a:cubicBezTo>
                <a:cubicBezTo>
                  <a:pt x="1386831" y="314073"/>
                  <a:pt x="1337163" y="461274"/>
                  <a:pt x="1364104" y="616534"/>
                </a:cubicBezTo>
                <a:cubicBezTo>
                  <a:pt x="1360904" y="691409"/>
                  <a:pt x="1322920" y="747632"/>
                  <a:pt x="1240794" y="739844"/>
                </a:cubicBezTo>
                <a:cubicBezTo>
                  <a:pt x="1097858" y="741868"/>
                  <a:pt x="867790" y="691993"/>
                  <a:pt x="670877" y="739844"/>
                </a:cubicBezTo>
                <a:cubicBezTo>
                  <a:pt x="473964" y="787695"/>
                  <a:pt x="377624" y="68598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muông thú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6033E74A-8686-53BF-4DAE-293666E42953}"/>
              </a:ext>
            </a:extLst>
          </p:cNvPr>
          <p:cNvSpPr/>
          <p:nvPr/>
        </p:nvSpPr>
        <p:spPr>
          <a:xfrm>
            <a:off x="7251030" y="1147489"/>
            <a:ext cx="1364104" cy="739844"/>
          </a:xfrm>
          <a:custGeom>
            <a:avLst/>
            <a:gdLst>
              <a:gd name="connsiteX0" fmla="*/ 0 w 1364104"/>
              <a:gd name="connsiteY0" fmla="*/ 123310 h 739844"/>
              <a:gd name="connsiteX1" fmla="*/ 123310 w 1364104"/>
              <a:gd name="connsiteY1" fmla="*/ 0 h 739844"/>
              <a:gd name="connsiteX2" fmla="*/ 648527 w 1364104"/>
              <a:gd name="connsiteY2" fmla="*/ 0 h 739844"/>
              <a:gd name="connsiteX3" fmla="*/ 1240794 w 1364104"/>
              <a:gd name="connsiteY3" fmla="*/ 0 h 739844"/>
              <a:gd name="connsiteX4" fmla="*/ 1364104 w 1364104"/>
              <a:gd name="connsiteY4" fmla="*/ 123310 h 739844"/>
              <a:gd name="connsiteX5" fmla="*/ 1364104 w 1364104"/>
              <a:gd name="connsiteY5" fmla="*/ 616534 h 739844"/>
              <a:gd name="connsiteX6" fmla="*/ 1240794 w 1364104"/>
              <a:gd name="connsiteY6" fmla="*/ 739844 h 739844"/>
              <a:gd name="connsiteX7" fmla="*/ 693227 w 1364104"/>
              <a:gd name="connsiteY7" fmla="*/ 739844 h 739844"/>
              <a:gd name="connsiteX8" fmla="*/ 123310 w 1364104"/>
              <a:gd name="connsiteY8" fmla="*/ 739844 h 739844"/>
              <a:gd name="connsiteX9" fmla="*/ 0 w 1364104"/>
              <a:gd name="connsiteY9" fmla="*/ 616534 h 739844"/>
              <a:gd name="connsiteX10" fmla="*/ 0 w 1364104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4104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314398" y="-18767"/>
                  <a:pt x="440480" y="35696"/>
                  <a:pt x="648527" y="0"/>
                </a:cubicBezTo>
                <a:cubicBezTo>
                  <a:pt x="856574" y="-35696"/>
                  <a:pt x="995638" y="37546"/>
                  <a:pt x="1240794" y="0"/>
                </a:cubicBezTo>
                <a:cubicBezTo>
                  <a:pt x="1306854" y="10333"/>
                  <a:pt x="1370252" y="55536"/>
                  <a:pt x="1364104" y="123310"/>
                </a:cubicBezTo>
                <a:cubicBezTo>
                  <a:pt x="1398262" y="307232"/>
                  <a:pt x="1331019" y="408446"/>
                  <a:pt x="1364104" y="616534"/>
                </a:cubicBezTo>
                <a:cubicBezTo>
                  <a:pt x="1371339" y="669266"/>
                  <a:pt x="1296565" y="740934"/>
                  <a:pt x="1240794" y="739844"/>
                </a:cubicBezTo>
                <a:cubicBezTo>
                  <a:pt x="989935" y="773237"/>
                  <a:pt x="841416" y="706019"/>
                  <a:pt x="693227" y="739844"/>
                </a:cubicBezTo>
                <a:cubicBezTo>
                  <a:pt x="545038" y="773669"/>
                  <a:pt x="403288" y="70960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364104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20209" y="-53288"/>
                  <a:pt x="470002" y="33899"/>
                  <a:pt x="659702" y="0"/>
                </a:cubicBezTo>
                <a:cubicBezTo>
                  <a:pt x="849402" y="-33899"/>
                  <a:pt x="951350" y="48172"/>
                  <a:pt x="1240794" y="0"/>
                </a:cubicBezTo>
                <a:cubicBezTo>
                  <a:pt x="1301590" y="-7389"/>
                  <a:pt x="1380361" y="66100"/>
                  <a:pt x="1364104" y="123310"/>
                </a:cubicBezTo>
                <a:cubicBezTo>
                  <a:pt x="1386831" y="314073"/>
                  <a:pt x="1337163" y="461274"/>
                  <a:pt x="1364104" y="616534"/>
                </a:cubicBezTo>
                <a:cubicBezTo>
                  <a:pt x="1360904" y="691409"/>
                  <a:pt x="1322920" y="747632"/>
                  <a:pt x="1240794" y="739844"/>
                </a:cubicBezTo>
                <a:cubicBezTo>
                  <a:pt x="1097858" y="741868"/>
                  <a:pt x="867790" y="691993"/>
                  <a:pt x="670877" y="739844"/>
                </a:cubicBezTo>
                <a:cubicBezTo>
                  <a:pt x="473964" y="787695"/>
                  <a:pt x="377624" y="68598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chim chóc</a:t>
            </a:r>
          </a:p>
        </p:txBody>
      </p:sp>
      <p:graphicFrame>
        <p:nvGraphicFramePr>
          <p:cNvPr id="26" name="Bảng 26">
            <a:extLst>
              <a:ext uri="{FF2B5EF4-FFF2-40B4-BE49-F238E27FC236}">
                <a16:creationId xmlns:a16="http://schemas.microsoft.com/office/drawing/2014/main" id="{DE3F5DC6-469B-6731-8E31-1B5399AD9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332717"/>
              </p:ext>
            </p:extLst>
          </p:nvPr>
        </p:nvGraphicFramePr>
        <p:xfrm>
          <a:off x="41071" y="2927144"/>
          <a:ext cx="8671810" cy="2109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905">
                  <a:extLst>
                    <a:ext uri="{9D8B030D-6E8A-4147-A177-3AD203B41FA5}">
                      <a16:colId xmlns:a16="http://schemas.microsoft.com/office/drawing/2014/main" val="1051207135"/>
                    </a:ext>
                  </a:extLst>
                </a:gridCol>
                <a:gridCol w="4335905">
                  <a:extLst>
                    <a:ext uri="{9D8B030D-6E8A-4147-A177-3AD203B41FA5}">
                      <a16:colId xmlns:a16="http://schemas.microsoft.com/office/drawing/2014/main" val="471566305"/>
                    </a:ext>
                  </a:extLst>
                </a:gridCol>
              </a:tblGrid>
              <a:tr h="827892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 sự vật có sẵn trong thiên nhiên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 sự vật do con người tạo 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793629"/>
                  </a:ext>
                </a:extLst>
              </a:tr>
              <a:tr h="11643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59917"/>
                  </a:ext>
                </a:extLst>
              </a:tr>
            </a:tbl>
          </a:graphicData>
        </a:graphic>
      </p:graphicFrame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C9BE7A34-F833-D8A3-6472-2534FFC7DB99}"/>
              </a:ext>
            </a:extLst>
          </p:cNvPr>
          <p:cNvSpPr txBox="1"/>
          <p:nvPr/>
        </p:nvSpPr>
        <p:spPr>
          <a:xfrm>
            <a:off x="190819" y="4152275"/>
            <a:ext cx="731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M: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3C5E588-251C-DF63-89F8-D910161EA908}"/>
              </a:ext>
            </a:extLst>
          </p:cNvPr>
          <p:cNvSpPr/>
          <p:nvPr/>
        </p:nvSpPr>
        <p:spPr>
          <a:xfrm>
            <a:off x="134759" y="1106677"/>
            <a:ext cx="1116766" cy="739843"/>
          </a:xfrm>
          <a:custGeom>
            <a:avLst/>
            <a:gdLst>
              <a:gd name="connsiteX0" fmla="*/ 0 w 1116766"/>
              <a:gd name="connsiteY0" fmla="*/ 123310 h 739843"/>
              <a:gd name="connsiteX1" fmla="*/ 123310 w 1116766"/>
              <a:gd name="connsiteY1" fmla="*/ 0 h 739843"/>
              <a:gd name="connsiteX2" fmla="*/ 532279 w 1116766"/>
              <a:gd name="connsiteY2" fmla="*/ 0 h 739843"/>
              <a:gd name="connsiteX3" fmla="*/ 993456 w 1116766"/>
              <a:gd name="connsiteY3" fmla="*/ 0 h 739843"/>
              <a:gd name="connsiteX4" fmla="*/ 1116766 w 1116766"/>
              <a:gd name="connsiteY4" fmla="*/ 123310 h 739843"/>
              <a:gd name="connsiteX5" fmla="*/ 1116766 w 1116766"/>
              <a:gd name="connsiteY5" fmla="*/ 616533 h 739843"/>
              <a:gd name="connsiteX6" fmla="*/ 993456 w 1116766"/>
              <a:gd name="connsiteY6" fmla="*/ 739843 h 739843"/>
              <a:gd name="connsiteX7" fmla="*/ 567084 w 1116766"/>
              <a:gd name="connsiteY7" fmla="*/ 739843 h 739843"/>
              <a:gd name="connsiteX8" fmla="*/ 123310 w 1116766"/>
              <a:gd name="connsiteY8" fmla="*/ 739843 h 739843"/>
              <a:gd name="connsiteX9" fmla="*/ 0 w 1116766"/>
              <a:gd name="connsiteY9" fmla="*/ 616533 h 739843"/>
              <a:gd name="connsiteX10" fmla="*/ 0 w 1116766"/>
              <a:gd name="connsiteY10" fmla="*/ 123310 h 73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3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43867" y="308528"/>
                  <a:pt x="1078925" y="414452"/>
                  <a:pt x="1116766" y="616533"/>
                </a:cubicBezTo>
                <a:cubicBezTo>
                  <a:pt x="1124001" y="669265"/>
                  <a:pt x="1049227" y="740933"/>
                  <a:pt x="993456" y="739843"/>
                </a:cubicBezTo>
                <a:cubicBezTo>
                  <a:pt x="793145" y="749317"/>
                  <a:pt x="679321" y="695357"/>
                  <a:pt x="567084" y="739843"/>
                </a:cubicBezTo>
                <a:cubicBezTo>
                  <a:pt x="454847" y="784329"/>
                  <a:pt x="226462" y="710711"/>
                  <a:pt x="123310" y="739843"/>
                </a:cubicBezTo>
                <a:cubicBezTo>
                  <a:pt x="65594" y="735747"/>
                  <a:pt x="13029" y="686362"/>
                  <a:pt x="0" y="616533"/>
                </a:cubicBezTo>
                <a:cubicBezTo>
                  <a:pt x="-31898" y="489897"/>
                  <a:pt x="57349" y="346185"/>
                  <a:pt x="0" y="123310"/>
                </a:cubicBezTo>
                <a:close/>
              </a:path>
              <a:path w="1116766" h="739843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2383" y="316058"/>
                  <a:pt x="1084342" y="464489"/>
                  <a:pt x="1116766" y="616533"/>
                </a:cubicBezTo>
                <a:cubicBezTo>
                  <a:pt x="1113566" y="691408"/>
                  <a:pt x="1075582" y="747631"/>
                  <a:pt x="993456" y="739843"/>
                </a:cubicBezTo>
                <a:cubicBezTo>
                  <a:pt x="892466" y="781397"/>
                  <a:pt x="744513" y="717446"/>
                  <a:pt x="549682" y="739843"/>
                </a:cubicBezTo>
                <a:cubicBezTo>
                  <a:pt x="354851" y="762240"/>
                  <a:pt x="237460" y="739004"/>
                  <a:pt x="123310" y="739843"/>
                </a:cubicBezTo>
                <a:cubicBezTo>
                  <a:pt x="60665" y="745717"/>
                  <a:pt x="3487" y="680694"/>
                  <a:pt x="0" y="616533"/>
                </a:cubicBezTo>
                <a:cubicBezTo>
                  <a:pt x="-25221" y="467822"/>
                  <a:pt x="23040" y="300372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 "/>
              </a:rPr>
              <a:t>bầu trời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439B1708-6228-42F7-0AB3-96F61B11B282}"/>
              </a:ext>
            </a:extLst>
          </p:cNvPr>
          <p:cNvSpPr/>
          <p:nvPr/>
        </p:nvSpPr>
        <p:spPr>
          <a:xfrm>
            <a:off x="5953757" y="1106676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xe cộ</a:t>
            </a:r>
          </a:p>
        </p:txBody>
      </p:sp>
    </p:spTree>
    <p:extLst>
      <p:ext uri="{BB962C8B-B14F-4D97-AF65-F5344CB8AC3E}">
        <p14:creationId xmlns:p14="http://schemas.microsoft.com/office/powerpoint/2010/main" val="2777972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12205 0.559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-0.00486 0.55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6" grpId="0" animBg="1"/>
      <p:bldP spid="6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văn bản, bảng trắng">
            <a:extLst>
              <a:ext uri="{FF2B5EF4-FFF2-40B4-BE49-F238E27FC236}">
                <a16:creationId xmlns:a16="http://schemas.microsoft.com/office/drawing/2014/main" id="{626CF963-479F-F21C-0F19-461027C27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78" b="92650" l="8954" r="97519">
                        <a14:foregroundMark x1="17368" y1="40619" x2="20065" y2="66731"/>
                        <a14:foregroundMark x1="11866" y1="42166" x2="24811" y2="42553"/>
                        <a14:foregroundMark x1="9277" y1="59768" x2="9601" y2="73888"/>
                        <a14:foregroundMark x1="22438" y1="68472" x2="23301" y2="76983"/>
                        <a14:foregroundMark x1="13700" y1="74662" x2="19957" y2="68085"/>
                        <a14:foregroundMark x1="12190" y1="52998" x2="23625" y2="54545"/>
                        <a14:foregroundMark x1="16181" y1="80077" x2="21359" y2="87234"/>
                        <a14:foregroundMark x1="16936" y1="92843" x2="21575" y2="89168"/>
                        <a14:foregroundMark x1="84358" y1="42747" x2="85976" y2="58801"/>
                        <a14:foregroundMark x1="80798" y1="37718" x2="83172" y2="46615"/>
                        <a14:foregroundMark x1="78641" y1="47389" x2="82740" y2="33269"/>
                        <a14:foregroundMark x1="82740" y1="33269" x2="90183" y2="31528"/>
                        <a14:foregroundMark x1="90183" y1="31528" x2="93851" y2="38104"/>
                        <a14:foregroundMark x1="85221" y1="82592" x2="86300" y2="89555"/>
                        <a14:foregroundMark x1="88673" y1="82979" x2="89752" y2="90716"/>
                        <a14:foregroundMark x1="83819" y1="80077" x2="84898" y2="90135"/>
                        <a14:foregroundMark x1="86516" y1="53385" x2="88026" y2="55513"/>
                        <a14:foregroundMark x1="20820" y1="80271" x2="22869" y2="80658"/>
                        <a14:foregroundMark x1="22006" y1="12186" x2="21899" y2="17408"/>
                        <a14:foregroundMark x1="21251" y1="28046" x2="22222" y2="18182"/>
                        <a14:foregroundMark x1="92341" y1="26112" x2="92754" y2="26314"/>
                        <a14:foregroundMark x1="94283" y1="28433" x2="97519" y2="40812"/>
                        <a14:foregroundMark x1="97519" y1="40812" x2="97519" y2="42553"/>
                        <a14:foregroundMark x1="90615" y1="47389" x2="90939" y2="50290"/>
                        <a14:foregroundMark x1="21899" y1="10832" x2="31068" y2="8317"/>
                        <a14:foregroundMark x1="31068" y1="8317" x2="42287" y2="9478"/>
                        <a14:foregroundMark x1="42287" y1="9478" x2="65912" y2="9091"/>
                        <a14:foregroundMark x1="65912" y1="9091" x2="75944" y2="9478"/>
                        <a14:foregroundMark x1="75944" y1="9478" x2="82956" y2="15280"/>
                        <a14:foregroundMark x1="82956" y1="15280" x2="82956" y2="22050"/>
                        <a14:foregroundMark x1="24272" y1="91489" x2="34844" y2="90716"/>
                        <a14:foregroundMark x1="34844" y1="90716" x2="57605" y2="91103"/>
                        <a14:foregroundMark x1="57605" y1="91103" x2="74110" y2="90329"/>
                        <a14:foregroundMark x1="74110" y1="90329" x2="82524" y2="90329"/>
                        <a14:foregroundMark x1="82524" y1="90329" x2="83927" y2="71567"/>
                        <a14:backgroundMark x1="92880" y1="26112" x2="94067" y2="27853"/>
                        <a14:backgroundMark x1="11974" y1="64797" x2="12729" y2="6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3" y="1464220"/>
            <a:ext cx="7064352" cy="393988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1F2EC90-7AFE-199A-764A-7DB9F27BE5B5}"/>
              </a:ext>
            </a:extLst>
          </p:cNvPr>
          <p:cNvSpPr txBox="1"/>
          <p:nvPr/>
        </p:nvSpPr>
        <p:spPr>
          <a:xfrm>
            <a:off x="2401252" y="2649330"/>
            <a:ext cx="3684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CÙNG THẢO LUẬN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6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E53EA66D-C886-B616-5902-E5CA97034EF7}"/>
              </a:ext>
            </a:extLst>
          </p:cNvPr>
          <p:cNvGrpSpPr/>
          <p:nvPr/>
        </p:nvGrpSpPr>
        <p:grpSpPr>
          <a:xfrm>
            <a:off x="624529" y="-66000"/>
            <a:ext cx="7677641" cy="623639"/>
            <a:chOff x="1270416" y="-66712"/>
            <a:chExt cx="6359578" cy="954107"/>
          </a:xfrm>
        </p:grpSpPr>
        <p:sp>
          <p:nvSpPr>
            <p:cNvPr id="3" name="Hình chữ nhật: Góc Chéo Tròn 2">
              <a:extLst>
                <a:ext uri="{FF2B5EF4-FFF2-40B4-BE49-F238E27FC236}">
                  <a16:creationId xmlns:a16="http://schemas.microsoft.com/office/drawing/2014/main" id="{E69D25D0-35B5-ECE9-CCCF-C6E8357C7E9B}"/>
                </a:ext>
              </a:extLst>
            </p:cNvPr>
            <p:cNvSpPr/>
            <p:nvPr/>
          </p:nvSpPr>
          <p:spPr>
            <a:xfrm>
              <a:off x="1304145" y="0"/>
              <a:ext cx="6325849" cy="820685"/>
            </a:xfrm>
            <a:prstGeom prst="round2Diag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66A2A7F-60C1-EBEB-71FB-AAC1003B3B9A}"/>
                </a:ext>
              </a:extLst>
            </p:cNvPr>
            <p:cNvSpPr txBox="1"/>
            <p:nvPr/>
          </p:nvSpPr>
          <p:spPr>
            <a:xfrm>
              <a:off x="1270416" y="-66712"/>
              <a:ext cx="62508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accent6">
                      <a:lumMod val="75000"/>
                    </a:schemeClr>
                  </a:solidFill>
                </a:rPr>
                <a:t>1. Sắp xếp các từ dưới đây vào nhóm thích hợp</a:t>
              </a:r>
            </a:p>
          </p:txBody>
        </p:sp>
      </p:grpSp>
      <p:pic>
        <p:nvPicPr>
          <p:cNvPr id="4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CC4D33CA-D400-6BCA-3CD9-B9F6ECC7B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38259">
            <a:off x="-157913" y="76075"/>
            <a:ext cx="1192460" cy="761684"/>
          </a:xfrm>
          <a:prstGeom prst="rect">
            <a:avLst/>
          </a:prstGeom>
        </p:spPr>
      </p:pic>
      <p:graphicFrame>
        <p:nvGraphicFramePr>
          <p:cNvPr id="26" name="Bảng 26">
            <a:extLst>
              <a:ext uri="{FF2B5EF4-FFF2-40B4-BE49-F238E27FC236}">
                <a16:creationId xmlns:a16="http://schemas.microsoft.com/office/drawing/2014/main" id="{DE3F5DC6-469B-6731-8E31-1B5399AD9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061336"/>
              </p:ext>
            </p:extLst>
          </p:nvPr>
        </p:nvGraphicFramePr>
        <p:xfrm>
          <a:off x="41071" y="2488203"/>
          <a:ext cx="867181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7755">
                  <a:extLst>
                    <a:ext uri="{9D8B030D-6E8A-4147-A177-3AD203B41FA5}">
                      <a16:colId xmlns:a16="http://schemas.microsoft.com/office/drawing/2014/main" val="1051207135"/>
                    </a:ext>
                  </a:extLst>
                </a:gridCol>
                <a:gridCol w="3114055">
                  <a:extLst>
                    <a:ext uri="{9D8B030D-6E8A-4147-A177-3AD203B41FA5}">
                      <a16:colId xmlns:a16="http://schemas.microsoft.com/office/drawing/2014/main" val="471566305"/>
                    </a:ext>
                  </a:extLst>
                </a:gridCol>
              </a:tblGrid>
              <a:tr h="864597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 sự vật có sẵn trong </a:t>
                      </a:r>
                      <a:br>
                        <a:rPr lang="en-US" sz="2800"/>
                      </a:br>
                      <a:r>
                        <a:rPr lang="en-US" sz="2800"/>
                        <a:t>thiên nhiên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Những sự vật do con người tạo 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793629"/>
                  </a:ext>
                </a:extLst>
              </a:tr>
              <a:tr h="1498827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59917"/>
                  </a:ext>
                </a:extLst>
              </a:tr>
            </a:tbl>
          </a:graphicData>
        </a:graphic>
      </p:graphicFrame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747B328-E1D2-3982-9D0F-1FD61E321A0E}"/>
              </a:ext>
            </a:extLst>
          </p:cNvPr>
          <p:cNvSpPr/>
          <p:nvPr/>
        </p:nvSpPr>
        <p:spPr>
          <a:xfrm>
            <a:off x="1927035" y="723066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núi rừng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59E3E75-065A-469B-47EE-89BE3CFB6B50}"/>
              </a:ext>
            </a:extLst>
          </p:cNvPr>
          <p:cNvSpPr/>
          <p:nvPr/>
        </p:nvSpPr>
        <p:spPr>
          <a:xfrm>
            <a:off x="3306131" y="729686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nhà cửa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FC37DD0-CE90-9BDA-9BC0-26FAA9C7E604}"/>
              </a:ext>
            </a:extLst>
          </p:cNvPr>
          <p:cNvSpPr/>
          <p:nvPr/>
        </p:nvSpPr>
        <p:spPr>
          <a:xfrm>
            <a:off x="4701935" y="739579"/>
            <a:ext cx="1400956" cy="739844"/>
          </a:xfrm>
          <a:custGeom>
            <a:avLst/>
            <a:gdLst>
              <a:gd name="connsiteX0" fmla="*/ 0 w 1400956"/>
              <a:gd name="connsiteY0" fmla="*/ 123310 h 739844"/>
              <a:gd name="connsiteX1" fmla="*/ 123310 w 1400956"/>
              <a:gd name="connsiteY1" fmla="*/ 0 h 739844"/>
              <a:gd name="connsiteX2" fmla="*/ 665848 w 1400956"/>
              <a:gd name="connsiteY2" fmla="*/ 0 h 739844"/>
              <a:gd name="connsiteX3" fmla="*/ 1277646 w 1400956"/>
              <a:gd name="connsiteY3" fmla="*/ 0 h 739844"/>
              <a:gd name="connsiteX4" fmla="*/ 1400956 w 1400956"/>
              <a:gd name="connsiteY4" fmla="*/ 123310 h 739844"/>
              <a:gd name="connsiteX5" fmla="*/ 1400956 w 1400956"/>
              <a:gd name="connsiteY5" fmla="*/ 616534 h 739844"/>
              <a:gd name="connsiteX6" fmla="*/ 1277646 w 1400956"/>
              <a:gd name="connsiteY6" fmla="*/ 739844 h 739844"/>
              <a:gd name="connsiteX7" fmla="*/ 712021 w 1400956"/>
              <a:gd name="connsiteY7" fmla="*/ 739844 h 739844"/>
              <a:gd name="connsiteX8" fmla="*/ 123310 w 1400956"/>
              <a:gd name="connsiteY8" fmla="*/ 739844 h 739844"/>
              <a:gd name="connsiteX9" fmla="*/ 0 w 1400956"/>
              <a:gd name="connsiteY9" fmla="*/ 616534 h 739844"/>
              <a:gd name="connsiteX10" fmla="*/ 0 w 140095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095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45163" y="-55860"/>
                  <a:pt x="450485" y="21751"/>
                  <a:pt x="665848" y="0"/>
                </a:cubicBezTo>
                <a:cubicBezTo>
                  <a:pt x="881211" y="-21751"/>
                  <a:pt x="1023844" y="67931"/>
                  <a:pt x="1277646" y="0"/>
                </a:cubicBezTo>
                <a:cubicBezTo>
                  <a:pt x="1343706" y="10333"/>
                  <a:pt x="1407104" y="55536"/>
                  <a:pt x="1400956" y="123310"/>
                </a:cubicBezTo>
                <a:cubicBezTo>
                  <a:pt x="1435114" y="307232"/>
                  <a:pt x="1367871" y="408446"/>
                  <a:pt x="1400956" y="616534"/>
                </a:cubicBezTo>
                <a:cubicBezTo>
                  <a:pt x="1408191" y="669266"/>
                  <a:pt x="1333417" y="740934"/>
                  <a:pt x="1277646" y="739844"/>
                </a:cubicBezTo>
                <a:cubicBezTo>
                  <a:pt x="1146175" y="752055"/>
                  <a:pt x="971272" y="688200"/>
                  <a:pt x="712021" y="739844"/>
                </a:cubicBezTo>
                <a:cubicBezTo>
                  <a:pt x="452771" y="791488"/>
                  <a:pt x="266704" y="69604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40095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98097" y="-57929"/>
                  <a:pt x="412335" y="46254"/>
                  <a:pt x="677391" y="0"/>
                </a:cubicBezTo>
                <a:cubicBezTo>
                  <a:pt x="942447" y="-46254"/>
                  <a:pt x="1100138" y="19558"/>
                  <a:pt x="1277646" y="0"/>
                </a:cubicBezTo>
                <a:cubicBezTo>
                  <a:pt x="1338442" y="-7389"/>
                  <a:pt x="1417213" y="66100"/>
                  <a:pt x="1400956" y="123310"/>
                </a:cubicBezTo>
                <a:cubicBezTo>
                  <a:pt x="1423683" y="314073"/>
                  <a:pt x="1374015" y="461274"/>
                  <a:pt x="1400956" y="616534"/>
                </a:cubicBezTo>
                <a:cubicBezTo>
                  <a:pt x="1397756" y="691409"/>
                  <a:pt x="1359772" y="747632"/>
                  <a:pt x="1277646" y="739844"/>
                </a:cubicBezTo>
                <a:cubicBezTo>
                  <a:pt x="1025824" y="746033"/>
                  <a:pt x="832542" y="696862"/>
                  <a:pt x="688935" y="739844"/>
                </a:cubicBezTo>
                <a:cubicBezTo>
                  <a:pt x="545328" y="782826"/>
                  <a:pt x="288781" y="674292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đường sá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95AD7DA-88E8-729A-F97E-45101DC5E4B2}"/>
              </a:ext>
            </a:extLst>
          </p:cNvPr>
          <p:cNvSpPr/>
          <p:nvPr/>
        </p:nvSpPr>
        <p:spPr>
          <a:xfrm>
            <a:off x="930190" y="1609495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biển cả</a:t>
            </a: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5D38F414-C45A-9F64-C524-A21035A34DB3}"/>
              </a:ext>
            </a:extLst>
          </p:cNvPr>
          <p:cNvSpPr/>
          <p:nvPr/>
        </p:nvSpPr>
        <p:spPr>
          <a:xfrm>
            <a:off x="5136651" y="1646584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mặt đất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A2AAB7DF-15C9-7C69-ACBA-A125E994F505}"/>
              </a:ext>
            </a:extLst>
          </p:cNvPr>
          <p:cNvSpPr/>
          <p:nvPr/>
        </p:nvSpPr>
        <p:spPr>
          <a:xfrm>
            <a:off x="6477646" y="1631551"/>
            <a:ext cx="1364104" cy="739844"/>
          </a:xfrm>
          <a:custGeom>
            <a:avLst/>
            <a:gdLst>
              <a:gd name="connsiteX0" fmla="*/ 0 w 1364104"/>
              <a:gd name="connsiteY0" fmla="*/ 123310 h 739844"/>
              <a:gd name="connsiteX1" fmla="*/ 123310 w 1364104"/>
              <a:gd name="connsiteY1" fmla="*/ 0 h 739844"/>
              <a:gd name="connsiteX2" fmla="*/ 648527 w 1364104"/>
              <a:gd name="connsiteY2" fmla="*/ 0 h 739844"/>
              <a:gd name="connsiteX3" fmla="*/ 1240794 w 1364104"/>
              <a:gd name="connsiteY3" fmla="*/ 0 h 739844"/>
              <a:gd name="connsiteX4" fmla="*/ 1364104 w 1364104"/>
              <a:gd name="connsiteY4" fmla="*/ 123310 h 739844"/>
              <a:gd name="connsiteX5" fmla="*/ 1364104 w 1364104"/>
              <a:gd name="connsiteY5" fmla="*/ 616534 h 739844"/>
              <a:gd name="connsiteX6" fmla="*/ 1240794 w 1364104"/>
              <a:gd name="connsiteY6" fmla="*/ 739844 h 739844"/>
              <a:gd name="connsiteX7" fmla="*/ 693227 w 1364104"/>
              <a:gd name="connsiteY7" fmla="*/ 739844 h 739844"/>
              <a:gd name="connsiteX8" fmla="*/ 123310 w 1364104"/>
              <a:gd name="connsiteY8" fmla="*/ 739844 h 739844"/>
              <a:gd name="connsiteX9" fmla="*/ 0 w 1364104"/>
              <a:gd name="connsiteY9" fmla="*/ 616534 h 739844"/>
              <a:gd name="connsiteX10" fmla="*/ 0 w 1364104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4104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314398" y="-18767"/>
                  <a:pt x="440480" y="35696"/>
                  <a:pt x="648527" y="0"/>
                </a:cubicBezTo>
                <a:cubicBezTo>
                  <a:pt x="856574" y="-35696"/>
                  <a:pt x="995638" y="37546"/>
                  <a:pt x="1240794" y="0"/>
                </a:cubicBezTo>
                <a:cubicBezTo>
                  <a:pt x="1306854" y="10333"/>
                  <a:pt x="1370252" y="55536"/>
                  <a:pt x="1364104" y="123310"/>
                </a:cubicBezTo>
                <a:cubicBezTo>
                  <a:pt x="1398262" y="307232"/>
                  <a:pt x="1331019" y="408446"/>
                  <a:pt x="1364104" y="616534"/>
                </a:cubicBezTo>
                <a:cubicBezTo>
                  <a:pt x="1371339" y="669266"/>
                  <a:pt x="1296565" y="740934"/>
                  <a:pt x="1240794" y="739844"/>
                </a:cubicBezTo>
                <a:cubicBezTo>
                  <a:pt x="989935" y="773237"/>
                  <a:pt x="841416" y="706019"/>
                  <a:pt x="693227" y="739844"/>
                </a:cubicBezTo>
                <a:cubicBezTo>
                  <a:pt x="545038" y="773669"/>
                  <a:pt x="403288" y="70960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364104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20209" y="-53288"/>
                  <a:pt x="470002" y="33899"/>
                  <a:pt x="659702" y="0"/>
                </a:cubicBezTo>
                <a:cubicBezTo>
                  <a:pt x="849402" y="-33899"/>
                  <a:pt x="951350" y="48172"/>
                  <a:pt x="1240794" y="0"/>
                </a:cubicBezTo>
                <a:cubicBezTo>
                  <a:pt x="1301590" y="-7389"/>
                  <a:pt x="1380361" y="66100"/>
                  <a:pt x="1364104" y="123310"/>
                </a:cubicBezTo>
                <a:cubicBezTo>
                  <a:pt x="1386831" y="314073"/>
                  <a:pt x="1337163" y="461274"/>
                  <a:pt x="1364104" y="616534"/>
                </a:cubicBezTo>
                <a:cubicBezTo>
                  <a:pt x="1360904" y="691409"/>
                  <a:pt x="1322920" y="747632"/>
                  <a:pt x="1240794" y="739844"/>
                </a:cubicBezTo>
                <a:cubicBezTo>
                  <a:pt x="1097858" y="741868"/>
                  <a:pt x="867790" y="691993"/>
                  <a:pt x="670877" y="739844"/>
                </a:cubicBezTo>
                <a:cubicBezTo>
                  <a:pt x="473964" y="787695"/>
                  <a:pt x="377624" y="68598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muông thú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6033E74A-8686-53BF-4DAE-293666E42953}"/>
              </a:ext>
            </a:extLst>
          </p:cNvPr>
          <p:cNvSpPr/>
          <p:nvPr/>
        </p:nvSpPr>
        <p:spPr>
          <a:xfrm>
            <a:off x="7679202" y="752843"/>
            <a:ext cx="1364104" cy="739844"/>
          </a:xfrm>
          <a:custGeom>
            <a:avLst/>
            <a:gdLst>
              <a:gd name="connsiteX0" fmla="*/ 0 w 1364104"/>
              <a:gd name="connsiteY0" fmla="*/ 123310 h 739844"/>
              <a:gd name="connsiteX1" fmla="*/ 123310 w 1364104"/>
              <a:gd name="connsiteY1" fmla="*/ 0 h 739844"/>
              <a:gd name="connsiteX2" fmla="*/ 648527 w 1364104"/>
              <a:gd name="connsiteY2" fmla="*/ 0 h 739844"/>
              <a:gd name="connsiteX3" fmla="*/ 1240794 w 1364104"/>
              <a:gd name="connsiteY3" fmla="*/ 0 h 739844"/>
              <a:gd name="connsiteX4" fmla="*/ 1364104 w 1364104"/>
              <a:gd name="connsiteY4" fmla="*/ 123310 h 739844"/>
              <a:gd name="connsiteX5" fmla="*/ 1364104 w 1364104"/>
              <a:gd name="connsiteY5" fmla="*/ 616534 h 739844"/>
              <a:gd name="connsiteX6" fmla="*/ 1240794 w 1364104"/>
              <a:gd name="connsiteY6" fmla="*/ 739844 h 739844"/>
              <a:gd name="connsiteX7" fmla="*/ 693227 w 1364104"/>
              <a:gd name="connsiteY7" fmla="*/ 739844 h 739844"/>
              <a:gd name="connsiteX8" fmla="*/ 123310 w 1364104"/>
              <a:gd name="connsiteY8" fmla="*/ 739844 h 739844"/>
              <a:gd name="connsiteX9" fmla="*/ 0 w 1364104"/>
              <a:gd name="connsiteY9" fmla="*/ 616534 h 739844"/>
              <a:gd name="connsiteX10" fmla="*/ 0 w 1364104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4104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314398" y="-18767"/>
                  <a:pt x="440480" y="35696"/>
                  <a:pt x="648527" y="0"/>
                </a:cubicBezTo>
                <a:cubicBezTo>
                  <a:pt x="856574" y="-35696"/>
                  <a:pt x="995638" y="37546"/>
                  <a:pt x="1240794" y="0"/>
                </a:cubicBezTo>
                <a:cubicBezTo>
                  <a:pt x="1306854" y="10333"/>
                  <a:pt x="1370252" y="55536"/>
                  <a:pt x="1364104" y="123310"/>
                </a:cubicBezTo>
                <a:cubicBezTo>
                  <a:pt x="1398262" y="307232"/>
                  <a:pt x="1331019" y="408446"/>
                  <a:pt x="1364104" y="616534"/>
                </a:cubicBezTo>
                <a:cubicBezTo>
                  <a:pt x="1371339" y="669266"/>
                  <a:pt x="1296565" y="740934"/>
                  <a:pt x="1240794" y="739844"/>
                </a:cubicBezTo>
                <a:cubicBezTo>
                  <a:pt x="989935" y="773237"/>
                  <a:pt x="841416" y="706019"/>
                  <a:pt x="693227" y="739844"/>
                </a:cubicBezTo>
                <a:cubicBezTo>
                  <a:pt x="545038" y="773669"/>
                  <a:pt x="403288" y="709608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364104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320209" y="-53288"/>
                  <a:pt x="470002" y="33899"/>
                  <a:pt x="659702" y="0"/>
                </a:cubicBezTo>
                <a:cubicBezTo>
                  <a:pt x="849402" y="-33899"/>
                  <a:pt x="951350" y="48172"/>
                  <a:pt x="1240794" y="0"/>
                </a:cubicBezTo>
                <a:cubicBezTo>
                  <a:pt x="1301590" y="-7389"/>
                  <a:pt x="1380361" y="66100"/>
                  <a:pt x="1364104" y="123310"/>
                </a:cubicBezTo>
                <a:cubicBezTo>
                  <a:pt x="1386831" y="314073"/>
                  <a:pt x="1337163" y="461274"/>
                  <a:pt x="1364104" y="616534"/>
                </a:cubicBezTo>
                <a:cubicBezTo>
                  <a:pt x="1360904" y="691409"/>
                  <a:pt x="1322920" y="747632"/>
                  <a:pt x="1240794" y="739844"/>
                </a:cubicBezTo>
                <a:cubicBezTo>
                  <a:pt x="1097858" y="741868"/>
                  <a:pt x="867790" y="691993"/>
                  <a:pt x="670877" y="739844"/>
                </a:cubicBezTo>
                <a:cubicBezTo>
                  <a:pt x="473964" y="787695"/>
                  <a:pt x="377624" y="68598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chim chóc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3C5E588-251C-DF63-89F8-D910161EA908}"/>
              </a:ext>
            </a:extLst>
          </p:cNvPr>
          <p:cNvSpPr/>
          <p:nvPr/>
        </p:nvSpPr>
        <p:spPr>
          <a:xfrm>
            <a:off x="562931" y="712031"/>
            <a:ext cx="1116766" cy="739843"/>
          </a:xfrm>
          <a:custGeom>
            <a:avLst/>
            <a:gdLst>
              <a:gd name="connsiteX0" fmla="*/ 0 w 1116766"/>
              <a:gd name="connsiteY0" fmla="*/ 123310 h 739843"/>
              <a:gd name="connsiteX1" fmla="*/ 123310 w 1116766"/>
              <a:gd name="connsiteY1" fmla="*/ 0 h 739843"/>
              <a:gd name="connsiteX2" fmla="*/ 532279 w 1116766"/>
              <a:gd name="connsiteY2" fmla="*/ 0 h 739843"/>
              <a:gd name="connsiteX3" fmla="*/ 993456 w 1116766"/>
              <a:gd name="connsiteY3" fmla="*/ 0 h 739843"/>
              <a:gd name="connsiteX4" fmla="*/ 1116766 w 1116766"/>
              <a:gd name="connsiteY4" fmla="*/ 123310 h 739843"/>
              <a:gd name="connsiteX5" fmla="*/ 1116766 w 1116766"/>
              <a:gd name="connsiteY5" fmla="*/ 616533 h 739843"/>
              <a:gd name="connsiteX6" fmla="*/ 993456 w 1116766"/>
              <a:gd name="connsiteY6" fmla="*/ 739843 h 739843"/>
              <a:gd name="connsiteX7" fmla="*/ 567084 w 1116766"/>
              <a:gd name="connsiteY7" fmla="*/ 739843 h 739843"/>
              <a:gd name="connsiteX8" fmla="*/ 123310 w 1116766"/>
              <a:gd name="connsiteY8" fmla="*/ 739843 h 739843"/>
              <a:gd name="connsiteX9" fmla="*/ 0 w 1116766"/>
              <a:gd name="connsiteY9" fmla="*/ 616533 h 739843"/>
              <a:gd name="connsiteX10" fmla="*/ 0 w 1116766"/>
              <a:gd name="connsiteY10" fmla="*/ 123310 h 73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3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43867" y="308528"/>
                  <a:pt x="1078925" y="414452"/>
                  <a:pt x="1116766" y="616533"/>
                </a:cubicBezTo>
                <a:cubicBezTo>
                  <a:pt x="1124001" y="669265"/>
                  <a:pt x="1049227" y="740933"/>
                  <a:pt x="993456" y="739843"/>
                </a:cubicBezTo>
                <a:cubicBezTo>
                  <a:pt x="793145" y="749317"/>
                  <a:pt x="679321" y="695357"/>
                  <a:pt x="567084" y="739843"/>
                </a:cubicBezTo>
                <a:cubicBezTo>
                  <a:pt x="454847" y="784329"/>
                  <a:pt x="226462" y="710711"/>
                  <a:pt x="123310" y="739843"/>
                </a:cubicBezTo>
                <a:cubicBezTo>
                  <a:pt x="65594" y="735747"/>
                  <a:pt x="13029" y="686362"/>
                  <a:pt x="0" y="616533"/>
                </a:cubicBezTo>
                <a:cubicBezTo>
                  <a:pt x="-31898" y="489897"/>
                  <a:pt x="57349" y="346185"/>
                  <a:pt x="0" y="123310"/>
                </a:cubicBezTo>
                <a:close/>
              </a:path>
              <a:path w="1116766" h="739843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2383" y="316058"/>
                  <a:pt x="1084342" y="464489"/>
                  <a:pt x="1116766" y="616533"/>
                </a:cubicBezTo>
                <a:cubicBezTo>
                  <a:pt x="1113566" y="691408"/>
                  <a:pt x="1075582" y="747631"/>
                  <a:pt x="993456" y="739843"/>
                </a:cubicBezTo>
                <a:cubicBezTo>
                  <a:pt x="892466" y="781397"/>
                  <a:pt x="744513" y="717446"/>
                  <a:pt x="549682" y="739843"/>
                </a:cubicBezTo>
                <a:cubicBezTo>
                  <a:pt x="354851" y="762240"/>
                  <a:pt x="237460" y="739004"/>
                  <a:pt x="123310" y="739843"/>
                </a:cubicBezTo>
                <a:cubicBezTo>
                  <a:pt x="60665" y="745717"/>
                  <a:pt x="3487" y="680694"/>
                  <a:pt x="0" y="616533"/>
                </a:cubicBezTo>
                <a:cubicBezTo>
                  <a:pt x="-25221" y="467822"/>
                  <a:pt x="23040" y="300372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Calibri "/>
              </a:rPr>
              <a:t>bầu trời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439B1708-6228-42F7-0AB3-96F61B11B282}"/>
              </a:ext>
            </a:extLst>
          </p:cNvPr>
          <p:cNvSpPr/>
          <p:nvPr/>
        </p:nvSpPr>
        <p:spPr>
          <a:xfrm>
            <a:off x="6381929" y="712030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xe cộ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9C71A264-26CC-EB8D-9A6B-B9A3FD38A0AF}"/>
              </a:ext>
            </a:extLst>
          </p:cNvPr>
          <p:cNvSpPr/>
          <p:nvPr/>
        </p:nvSpPr>
        <p:spPr>
          <a:xfrm>
            <a:off x="2301790" y="1664594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sông suối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7ACB8A34-8FFC-68B1-3342-2ACA1CF2B620}"/>
              </a:ext>
            </a:extLst>
          </p:cNvPr>
          <p:cNvSpPr/>
          <p:nvPr/>
        </p:nvSpPr>
        <p:spPr>
          <a:xfrm>
            <a:off x="3688382" y="1671214"/>
            <a:ext cx="1116766" cy="739844"/>
          </a:xfrm>
          <a:custGeom>
            <a:avLst/>
            <a:gdLst>
              <a:gd name="connsiteX0" fmla="*/ 0 w 1116766"/>
              <a:gd name="connsiteY0" fmla="*/ 123310 h 739844"/>
              <a:gd name="connsiteX1" fmla="*/ 123310 w 1116766"/>
              <a:gd name="connsiteY1" fmla="*/ 0 h 739844"/>
              <a:gd name="connsiteX2" fmla="*/ 532279 w 1116766"/>
              <a:gd name="connsiteY2" fmla="*/ 0 h 739844"/>
              <a:gd name="connsiteX3" fmla="*/ 993456 w 1116766"/>
              <a:gd name="connsiteY3" fmla="*/ 0 h 739844"/>
              <a:gd name="connsiteX4" fmla="*/ 1116766 w 1116766"/>
              <a:gd name="connsiteY4" fmla="*/ 123310 h 739844"/>
              <a:gd name="connsiteX5" fmla="*/ 1116766 w 1116766"/>
              <a:gd name="connsiteY5" fmla="*/ 616534 h 739844"/>
              <a:gd name="connsiteX6" fmla="*/ 993456 w 1116766"/>
              <a:gd name="connsiteY6" fmla="*/ 739844 h 739844"/>
              <a:gd name="connsiteX7" fmla="*/ 567084 w 1116766"/>
              <a:gd name="connsiteY7" fmla="*/ 739844 h 739844"/>
              <a:gd name="connsiteX8" fmla="*/ 123310 w 1116766"/>
              <a:gd name="connsiteY8" fmla="*/ 739844 h 739844"/>
              <a:gd name="connsiteX9" fmla="*/ 0 w 1116766"/>
              <a:gd name="connsiteY9" fmla="*/ 616534 h 739844"/>
              <a:gd name="connsiteX10" fmla="*/ 0 w 1116766"/>
              <a:gd name="connsiteY10" fmla="*/ 123310 h 73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6766" h="739844" fill="none" extrusionOk="0">
                <a:moveTo>
                  <a:pt x="0" y="123310"/>
                </a:moveTo>
                <a:cubicBezTo>
                  <a:pt x="-8610" y="41309"/>
                  <a:pt x="52283" y="19029"/>
                  <a:pt x="123310" y="0"/>
                </a:cubicBezTo>
                <a:cubicBezTo>
                  <a:pt x="221523" y="-19837"/>
                  <a:pt x="379281" y="32823"/>
                  <a:pt x="532279" y="0"/>
                </a:cubicBezTo>
                <a:cubicBezTo>
                  <a:pt x="685277" y="-32823"/>
                  <a:pt x="853483" y="26119"/>
                  <a:pt x="993456" y="0"/>
                </a:cubicBezTo>
                <a:cubicBezTo>
                  <a:pt x="1059516" y="10333"/>
                  <a:pt x="1122914" y="55536"/>
                  <a:pt x="1116766" y="123310"/>
                </a:cubicBezTo>
                <a:cubicBezTo>
                  <a:pt x="1150924" y="307232"/>
                  <a:pt x="1083681" y="408446"/>
                  <a:pt x="1116766" y="616534"/>
                </a:cubicBezTo>
                <a:cubicBezTo>
                  <a:pt x="1124001" y="669266"/>
                  <a:pt x="1049227" y="740934"/>
                  <a:pt x="993456" y="739844"/>
                </a:cubicBezTo>
                <a:cubicBezTo>
                  <a:pt x="793145" y="749318"/>
                  <a:pt x="679321" y="695358"/>
                  <a:pt x="567084" y="739844"/>
                </a:cubicBezTo>
                <a:cubicBezTo>
                  <a:pt x="454847" y="784330"/>
                  <a:pt x="226462" y="710712"/>
                  <a:pt x="123310" y="739844"/>
                </a:cubicBezTo>
                <a:cubicBezTo>
                  <a:pt x="65594" y="735748"/>
                  <a:pt x="13029" y="686363"/>
                  <a:pt x="0" y="616534"/>
                </a:cubicBezTo>
                <a:cubicBezTo>
                  <a:pt x="-34499" y="492616"/>
                  <a:pt x="57275" y="351181"/>
                  <a:pt x="0" y="123310"/>
                </a:cubicBezTo>
                <a:close/>
              </a:path>
              <a:path w="1116766" h="739844" stroke="0" extrusionOk="0">
                <a:moveTo>
                  <a:pt x="0" y="123310"/>
                </a:moveTo>
                <a:cubicBezTo>
                  <a:pt x="3453" y="45025"/>
                  <a:pt x="56819" y="-2141"/>
                  <a:pt x="123310" y="0"/>
                </a:cubicBezTo>
                <a:cubicBezTo>
                  <a:pt x="213904" y="-18190"/>
                  <a:pt x="412408" y="30476"/>
                  <a:pt x="540980" y="0"/>
                </a:cubicBezTo>
                <a:cubicBezTo>
                  <a:pt x="669552" y="-30476"/>
                  <a:pt x="789645" y="52157"/>
                  <a:pt x="993456" y="0"/>
                </a:cubicBezTo>
                <a:cubicBezTo>
                  <a:pt x="1054252" y="-7389"/>
                  <a:pt x="1133023" y="66100"/>
                  <a:pt x="1116766" y="123310"/>
                </a:cubicBezTo>
                <a:cubicBezTo>
                  <a:pt x="1139493" y="314073"/>
                  <a:pt x="1089825" y="461274"/>
                  <a:pt x="1116766" y="616534"/>
                </a:cubicBezTo>
                <a:cubicBezTo>
                  <a:pt x="1113566" y="691409"/>
                  <a:pt x="1075582" y="747632"/>
                  <a:pt x="993456" y="739844"/>
                </a:cubicBezTo>
                <a:cubicBezTo>
                  <a:pt x="892466" y="781398"/>
                  <a:pt x="744513" y="717447"/>
                  <a:pt x="549682" y="739844"/>
                </a:cubicBezTo>
                <a:cubicBezTo>
                  <a:pt x="354851" y="762241"/>
                  <a:pt x="237460" y="739005"/>
                  <a:pt x="123310" y="739844"/>
                </a:cubicBezTo>
                <a:cubicBezTo>
                  <a:pt x="60665" y="745718"/>
                  <a:pt x="3487" y="680695"/>
                  <a:pt x="0" y="616534"/>
                </a:cubicBezTo>
                <a:cubicBezTo>
                  <a:pt x="-32721" y="472732"/>
                  <a:pt x="20616" y="301596"/>
                  <a:pt x="0" y="12331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sd="37423952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mưa nắng</a:t>
            </a:r>
          </a:p>
        </p:txBody>
      </p:sp>
    </p:spTree>
    <p:extLst>
      <p:ext uri="{BB962C8B-B14F-4D97-AF65-F5344CB8AC3E}">
        <p14:creationId xmlns:p14="http://schemas.microsoft.com/office/powerpoint/2010/main" val="353454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82716E-6 L -0.05868 0.534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32099E-6 L -0.05851 0.532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2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23457E-7 L -0.5316 0.5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80" y="2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5679E-6 L 0.37448 0.3654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18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87654E-7 L -0.23993 0.5237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7" y="2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8025E-6 L -0.24063 0.5197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2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69136E-6 L -0.24896 0.5348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2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46914E-6 L -0.25747 0.53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2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26128 0.5351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0.26684 0.5333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0.03021 0.7074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6" grpId="0" animBg="1"/>
      <p:bldP spid="6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ng bóng Lời nói: Hình chữ nhật với Góc Tròn 2">
            <a:extLst>
              <a:ext uri="{FF2B5EF4-FFF2-40B4-BE49-F238E27FC236}">
                <a16:creationId xmlns:a16="http://schemas.microsoft.com/office/drawing/2014/main" id="{1DD54E99-9693-02F8-2BD8-F09C02A4C022}"/>
              </a:ext>
            </a:extLst>
          </p:cNvPr>
          <p:cNvSpPr/>
          <p:nvPr/>
        </p:nvSpPr>
        <p:spPr>
          <a:xfrm>
            <a:off x="5276538" y="289225"/>
            <a:ext cx="3829986" cy="1678899"/>
          </a:xfrm>
          <a:prstGeom prst="wedgeRoundRectCallout">
            <a:avLst>
              <a:gd name="adj1" fmla="val 30711"/>
              <a:gd name="adj2" fmla="val 64286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Hãy sử dụng bình tưới và tưới hoa thôi nào!</a:t>
            </a: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99CD16B0-6C91-867E-86C4-1E3694C1D45A}"/>
              </a:ext>
            </a:extLst>
          </p:cNvPr>
          <p:cNvSpPr/>
          <p:nvPr/>
        </p:nvSpPr>
        <p:spPr>
          <a:xfrm>
            <a:off x="412229" y="289224"/>
            <a:ext cx="3155430" cy="1678899"/>
          </a:xfrm>
          <a:prstGeom prst="wedgeRoundRect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Chúc mừng các bạn đã vượt qua thử thách 1.</a:t>
            </a:r>
          </a:p>
        </p:txBody>
      </p:sp>
      <p:pic>
        <p:nvPicPr>
          <p:cNvPr id="21" name="Hình ảnh 20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B62BCC16-D56D-C1FE-92E3-52C7DEE395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426"/>
          <a:stretch/>
        </p:blipFill>
        <p:spPr>
          <a:xfrm>
            <a:off x="-344775" y="1435976"/>
            <a:ext cx="3912434" cy="4297920"/>
          </a:xfrm>
          <a:prstGeom prst="rect">
            <a:avLst/>
          </a:prstGeom>
        </p:spPr>
      </p:pic>
      <p:pic>
        <p:nvPicPr>
          <p:cNvPr id="22" name="Hình ảnh 21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28FF066F-7B75-1E3D-65C8-1D37FD87E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90" y1="18993" x2="24511" y2="51617"/>
                        <a14:foregroundMark x1="38518" y1="54564" x2="39541" y2="44249"/>
                        <a14:foregroundMark x1="39541" y1="44249" x2="45089" y2="47401"/>
                        <a14:foregroundMark x1="45089" y1="47401" x2="45248" y2="47933"/>
                        <a14:foregroundMark x1="68690" y1="42325" x2="69350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5" t="-1623" r="6506" b="1623"/>
          <a:stretch/>
        </p:blipFill>
        <p:spPr>
          <a:xfrm>
            <a:off x="5951094" y="1346034"/>
            <a:ext cx="3275351" cy="4297920"/>
          </a:xfrm>
          <a:prstGeom prst="rect">
            <a:avLst/>
          </a:prstGeom>
        </p:spPr>
      </p:pic>
      <p:pic>
        <p:nvPicPr>
          <p:cNvPr id="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2C109A11-5A9F-FF82-6B93-7BB1234D4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9416" y="1842796"/>
            <a:ext cx="487363" cy="487363"/>
          </a:xfrm>
          <a:prstGeom prst="rect">
            <a:avLst/>
          </a:prstGeom>
        </p:spPr>
      </p:pic>
      <p:pic>
        <p:nvPicPr>
          <p:cNvPr id="5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92F49BEE-950C-0652-F834-3BFF15619D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37909">
            <a:off x="5017587" y="1528460"/>
            <a:ext cx="1192460" cy="7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6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blinds dir="vert"/>
      </p:transition>
    </mc:Choice>
    <mc:Fallback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14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14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914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自定义 432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99E852"/>
      </a:accent1>
      <a:accent2>
        <a:srgbClr val="5EDBF4"/>
      </a:accent2>
      <a:accent3>
        <a:srgbClr val="FD8CB1"/>
      </a:accent3>
      <a:accent4>
        <a:srgbClr val="99E852"/>
      </a:accent4>
      <a:accent5>
        <a:srgbClr val="5EDBF4"/>
      </a:accent5>
      <a:accent6>
        <a:srgbClr val="FD8CB1"/>
      </a:accent6>
      <a:hlink>
        <a:srgbClr val="99E852"/>
      </a:hlink>
      <a:folHlink>
        <a:srgbClr val="5EDBF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615</Words>
  <Application>Microsoft Office PowerPoint</Application>
  <PresentationFormat>Trình chiếu Trên màn hình (16:9)</PresentationFormat>
  <Paragraphs>155</Paragraphs>
  <Slides>31</Slides>
  <Notes>31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31</vt:i4>
      </vt:variant>
    </vt:vector>
  </HeadingPairs>
  <TitlesOfParts>
    <vt:vector size="45" baseType="lpstr">
      <vt:lpstr>#9Slide05 SVNClementine</vt:lpstr>
      <vt:lpstr>Arial</vt:lpstr>
      <vt:lpstr>Calibri</vt:lpstr>
      <vt:lpstr>Calibri </vt:lpstr>
      <vt:lpstr>Calibri Light</vt:lpstr>
      <vt:lpstr>iCiel Crocante</vt:lpstr>
      <vt:lpstr>iCiel Pony</vt:lpstr>
      <vt:lpstr>Lato Hairline</vt:lpstr>
      <vt:lpstr>Lato Light</vt:lpstr>
      <vt:lpstr>Lato Regular</vt:lpstr>
      <vt:lpstr>SVN-Poky's</vt:lpstr>
      <vt:lpstr>UTM Cookies</vt:lpstr>
      <vt:lpstr>UTM Edwardian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LUU THI KHANH AN</cp:lastModifiedBy>
  <cp:revision>18</cp:revision>
  <dcterms:created xsi:type="dcterms:W3CDTF">2017-07-25T02:42:00Z</dcterms:created>
  <dcterms:modified xsi:type="dcterms:W3CDTF">2022-11-22T15:46:04Z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